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70" r:id="rId9"/>
    <p:sldId id="263" r:id="rId10"/>
    <p:sldId id="273" r:id="rId11"/>
    <p:sldId id="269" r:id="rId12"/>
    <p:sldId id="277" r:id="rId13"/>
    <p:sldId id="274" r:id="rId14"/>
    <p:sldId id="275" r:id="rId15"/>
    <p:sldId id="276" r:id="rId16"/>
    <p:sldId id="268" r:id="rId17"/>
    <p:sldId id="26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306799F8-075E-4A3A-A7F6-7FBC6576F1A4}" styleName="テーマ スタイル 2 - アクセント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テーマ スタイル 2 - アクセント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テーマ スタイル 2 - アクセント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BDBEB7-76A2-4175-BBCA-DBA3C8E2A320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kumimoji="1" lang="ja-JP" altLang="en-US"/>
        </a:p>
      </dgm:t>
    </dgm:pt>
    <dgm:pt modelId="{53080C41-2215-41FE-981E-321732C9C0FB}">
      <dgm:prSet phldrT="[テキスト]"/>
      <dgm:spPr/>
      <dgm:t>
        <a:bodyPr/>
        <a:lstStyle/>
        <a:p>
          <a:r>
            <a:rPr kumimoji="1" lang="ja-JP" altLang="en-US" dirty="0"/>
            <a:t>介護保険制度</a:t>
          </a:r>
        </a:p>
      </dgm:t>
    </dgm:pt>
    <dgm:pt modelId="{5433D054-7FCF-4857-8C91-5628677FADA3}" type="parTrans" cxnId="{3B8F0177-F62E-41E5-9050-B145D0CA4B4D}">
      <dgm:prSet/>
      <dgm:spPr/>
      <dgm:t>
        <a:bodyPr/>
        <a:lstStyle/>
        <a:p>
          <a:endParaRPr kumimoji="1" lang="ja-JP" altLang="en-US"/>
        </a:p>
      </dgm:t>
    </dgm:pt>
    <dgm:pt modelId="{505F7607-0BC7-4756-9D91-EB5A171F5B76}" type="sibTrans" cxnId="{3B8F0177-F62E-41E5-9050-B145D0CA4B4D}">
      <dgm:prSet/>
      <dgm:spPr/>
      <dgm:t>
        <a:bodyPr/>
        <a:lstStyle/>
        <a:p>
          <a:endParaRPr kumimoji="1" lang="ja-JP" altLang="en-US"/>
        </a:p>
      </dgm:t>
    </dgm:pt>
    <dgm:pt modelId="{9E4A6C96-06FA-42F3-BA2A-B30B07C5F770}">
      <dgm:prSet phldrT="[テキスト]"/>
      <dgm:spPr/>
      <dgm:t>
        <a:bodyPr/>
        <a:lstStyle/>
        <a:p>
          <a:r>
            <a:rPr kumimoji="1" lang="ja-JP" altLang="en-US" dirty="0"/>
            <a:t>保険給付</a:t>
          </a:r>
        </a:p>
      </dgm:t>
    </dgm:pt>
    <dgm:pt modelId="{0E43F66C-7173-4759-B291-6299AEACA171}" type="parTrans" cxnId="{63381471-D91A-4E75-8BEC-C2EC8AA82142}">
      <dgm:prSet/>
      <dgm:spPr/>
      <dgm:t>
        <a:bodyPr/>
        <a:lstStyle/>
        <a:p>
          <a:endParaRPr kumimoji="1" lang="ja-JP" altLang="en-US"/>
        </a:p>
      </dgm:t>
    </dgm:pt>
    <dgm:pt modelId="{C929B744-9911-4FA1-9916-E226963AA167}" type="sibTrans" cxnId="{63381471-D91A-4E75-8BEC-C2EC8AA82142}">
      <dgm:prSet/>
      <dgm:spPr/>
      <dgm:t>
        <a:bodyPr/>
        <a:lstStyle/>
        <a:p>
          <a:endParaRPr kumimoji="1" lang="ja-JP" altLang="en-US"/>
        </a:p>
      </dgm:t>
    </dgm:pt>
    <dgm:pt modelId="{CA817668-BC45-46D8-8DC9-E7C541AEEF24}">
      <dgm:prSet phldrT="[テキスト]"/>
      <dgm:spPr/>
      <dgm:t>
        <a:bodyPr/>
        <a:lstStyle/>
        <a:p>
          <a:r>
            <a:rPr kumimoji="1" lang="ja-JP" altLang="en-US" dirty="0"/>
            <a:t>地域支援事業</a:t>
          </a:r>
        </a:p>
      </dgm:t>
    </dgm:pt>
    <dgm:pt modelId="{AEE19D47-DBFB-4655-AC3E-6BCB1C149A4B}" type="parTrans" cxnId="{D2D410BF-29E3-421C-827A-2443C6FBBF85}">
      <dgm:prSet/>
      <dgm:spPr/>
      <dgm:t>
        <a:bodyPr/>
        <a:lstStyle/>
        <a:p>
          <a:endParaRPr kumimoji="1" lang="ja-JP" altLang="en-US"/>
        </a:p>
      </dgm:t>
    </dgm:pt>
    <dgm:pt modelId="{C0C5C98B-3466-4D54-8D1B-F861825CB0E8}" type="sibTrans" cxnId="{D2D410BF-29E3-421C-827A-2443C6FBBF85}">
      <dgm:prSet/>
      <dgm:spPr/>
      <dgm:t>
        <a:bodyPr/>
        <a:lstStyle/>
        <a:p>
          <a:endParaRPr kumimoji="1" lang="ja-JP" altLang="en-US"/>
        </a:p>
      </dgm:t>
    </dgm:pt>
    <dgm:pt modelId="{4A595285-0803-46EA-882C-F6170D8CCA8F}">
      <dgm:prSet phldrT="[テキスト]"/>
      <dgm:spPr/>
      <dgm:t>
        <a:bodyPr/>
        <a:lstStyle/>
        <a:p>
          <a:r>
            <a:rPr kumimoji="1" lang="ja-JP" altLang="en-US" dirty="0"/>
            <a:t>保健福祉事業</a:t>
          </a:r>
        </a:p>
      </dgm:t>
    </dgm:pt>
    <dgm:pt modelId="{D72FE2FC-B488-440B-8FB0-7D8F7DE15DD3}" type="parTrans" cxnId="{D121152C-BCAD-4F3A-A2E1-56FD1193B4CC}">
      <dgm:prSet/>
      <dgm:spPr/>
      <dgm:t>
        <a:bodyPr/>
        <a:lstStyle/>
        <a:p>
          <a:endParaRPr kumimoji="1" lang="ja-JP" altLang="en-US"/>
        </a:p>
      </dgm:t>
    </dgm:pt>
    <dgm:pt modelId="{2E0713DA-7A07-4E6B-84CE-4C2FFE298AC2}" type="sibTrans" cxnId="{D121152C-BCAD-4F3A-A2E1-56FD1193B4CC}">
      <dgm:prSet/>
      <dgm:spPr/>
      <dgm:t>
        <a:bodyPr/>
        <a:lstStyle/>
        <a:p>
          <a:endParaRPr kumimoji="1" lang="ja-JP" altLang="en-US"/>
        </a:p>
      </dgm:t>
    </dgm:pt>
    <dgm:pt modelId="{14C2BCCA-6BAB-4D7F-AD7B-F0E4A519C149}" type="pres">
      <dgm:prSet presAssocID="{13BDBEB7-76A2-4175-BBCA-DBA3C8E2A32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92DEA27-424A-4D40-98FB-C946591FBB6A}" type="pres">
      <dgm:prSet presAssocID="{53080C41-2215-41FE-981E-321732C9C0FB}" presName="hierRoot1" presStyleCnt="0">
        <dgm:presLayoutVars>
          <dgm:hierBranch val="init"/>
        </dgm:presLayoutVars>
      </dgm:prSet>
      <dgm:spPr/>
    </dgm:pt>
    <dgm:pt modelId="{6FB46042-2F71-4CD0-B779-D751F1091CE2}" type="pres">
      <dgm:prSet presAssocID="{53080C41-2215-41FE-981E-321732C9C0FB}" presName="rootComposite1" presStyleCnt="0"/>
      <dgm:spPr/>
    </dgm:pt>
    <dgm:pt modelId="{5407F01A-2A8F-4A0E-8CD1-F0558D1AB17D}" type="pres">
      <dgm:prSet presAssocID="{53080C41-2215-41FE-981E-321732C9C0FB}" presName="rootText1" presStyleLbl="node0" presStyleIdx="0" presStyleCnt="1">
        <dgm:presLayoutVars>
          <dgm:chPref val="3"/>
        </dgm:presLayoutVars>
      </dgm:prSet>
      <dgm:spPr/>
    </dgm:pt>
    <dgm:pt modelId="{326F275B-9F7B-4747-AB9A-B30CBE2AC8AD}" type="pres">
      <dgm:prSet presAssocID="{53080C41-2215-41FE-981E-321732C9C0FB}" presName="rootConnector1" presStyleLbl="node1" presStyleIdx="0" presStyleCnt="0"/>
      <dgm:spPr/>
    </dgm:pt>
    <dgm:pt modelId="{353999BB-E596-4AD4-931C-4AF602FB9BBC}" type="pres">
      <dgm:prSet presAssocID="{53080C41-2215-41FE-981E-321732C9C0FB}" presName="hierChild2" presStyleCnt="0"/>
      <dgm:spPr/>
    </dgm:pt>
    <dgm:pt modelId="{A59E9213-AE92-4B3F-9F93-99CC604E9CD3}" type="pres">
      <dgm:prSet presAssocID="{0E43F66C-7173-4759-B291-6299AEACA171}" presName="Name37" presStyleLbl="parChTrans1D2" presStyleIdx="0" presStyleCnt="3"/>
      <dgm:spPr/>
    </dgm:pt>
    <dgm:pt modelId="{63FC8343-C4E2-40CD-BD36-B34BDD136C24}" type="pres">
      <dgm:prSet presAssocID="{9E4A6C96-06FA-42F3-BA2A-B30B07C5F770}" presName="hierRoot2" presStyleCnt="0">
        <dgm:presLayoutVars>
          <dgm:hierBranch val="init"/>
        </dgm:presLayoutVars>
      </dgm:prSet>
      <dgm:spPr/>
    </dgm:pt>
    <dgm:pt modelId="{E77472C3-9C6A-4317-80E3-0B0F68A5F544}" type="pres">
      <dgm:prSet presAssocID="{9E4A6C96-06FA-42F3-BA2A-B30B07C5F770}" presName="rootComposite" presStyleCnt="0"/>
      <dgm:spPr/>
    </dgm:pt>
    <dgm:pt modelId="{B4A048DF-D914-4AB3-814A-4AC1ED020798}" type="pres">
      <dgm:prSet presAssocID="{9E4A6C96-06FA-42F3-BA2A-B30B07C5F770}" presName="rootText" presStyleLbl="node2" presStyleIdx="0" presStyleCnt="3">
        <dgm:presLayoutVars>
          <dgm:chPref val="3"/>
        </dgm:presLayoutVars>
      </dgm:prSet>
      <dgm:spPr/>
    </dgm:pt>
    <dgm:pt modelId="{B0B2BB1F-E2DA-41AE-8AFA-FCF386EF87BA}" type="pres">
      <dgm:prSet presAssocID="{9E4A6C96-06FA-42F3-BA2A-B30B07C5F770}" presName="rootConnector" presStyleLbl="node2" presStyleIdx="0" presStyleCnt="3"/>
      <dgm:spPr/>
    </dgm:pt>
    <dgm:pt modelId="{E65E9D76-2E91-4808-B100-43EB5F6B2835}" type="pres">
      <dgm:prSet presAssocID="{9E4A6C96-06FA-42F3-BA2A-B30B07C5F770}" presName="hierChild4" presStyleCnt="0"/>
      <dgm:spPr/>
    </dgm:pt>
    <dgm:pt modelId="{1A254535-C111-4F9F-B11F-AC2542648B8A}" type="pres">
      <dgm:prSet presAssocID="{9E4A6C96-06FA-42F3-BA2A-B30B07C5F770}" presName="hierChild5" presStyleCnt="0"/>
      <dgm:spPr/>
    </dgm:pt>
    <dgm:pt modelId="{50912AE4-0336-47AB-A62A-EA8676299C4A}" type="pres">
      <dgm:prSet presAssocID="{AEE19D47-DBFB-4655-AC3E-6BCB1C149A4B}" presName="Name37" presStyleLbl="parChTrans1D2" presStyleIdx="1" presStyleCnt="3"/>
      <dgm:spPr/>
    </dgm:pt>
    <dgm:pt modelId="{7D19F615-67A4-4877-AE9A-6C81ED954A4B}" type="pres">
      <dgm:prSet presAssocID="{CA817668-BC45-46D8-8DC9-E7C541AEEF24}" presName="hierRoot2" presStyleCnt="0">
        <dgm:presLayoutVars>
          <dgm:hierBranch val="init"/>
        </dgm:presLayoutVars>
      </dgm:prSet>
      <dgm:spPr/>
    </dgm:pt>
    <dgm:pt modelId="{949491AF-C0BE-46FE-AE64-DFD7631B82E0}" type="pres">
      <dgm:prSet presAssocID="{CA817668-BC45-46D8-8DC9-E7C541AEEF24}" presName="rootComposite" presStyleCnt="0"/>
      <dgm:spPr/>
    </dgm:pt>
    <dgm:pt modelId="{17F1F416-AFB4-44ED-8A63-A6678D7261B9}" type="pres">
      <dgm:prSet presAssocID="{CA817668-BC45-46D8-8DC9-E7C541AEEF24}" presName="rootText" presStyleLbl="node2" presStyleIdx="1" presStyleCnt="3">
        <dgm:presLayoutVars>
          <dgm:chPref val="3"/>
        </dgm:presLayoutVars>
      </dgm:prSet>
      <dgm:spPr/>
    </dgm:pt>
    <dgm:pt modelId="{229C4F34-27DC-4BCD-963B-70C840F9C219}" type="pres">
      <dgm:prSet presAssocID="{CA817668-BC45-46D8-8DC9-E7C541AEEF24}" presName="rootConnector" presStyleLbl="node2" presStyleIdx="1" presStyleCnt="3"/>
      <dgm:spPr/>
    </dgm:pt>
    <dgm:pt modelId="{E0FA0D21-F709-436A-A858-5495BEA7E476}" type="pres">
      <dgm:prSet presAssocID="{CA817668-BC45-46D8-8DC9-E7C541AEEF24}" presName="hierChild4" presStyleCnt="0"/>
      <dgm:spPr/>
    </dgm:pt>
    <dgm:pt modelId="{24737DE8-EB6F-4954-9E4B-51C316181F91}" type="pres">
      <dgm:prSet presAssocID="{CA817668-BC45-46D8-8DC9-E7C541AEEF24}" presName="hierChild5" presStyleCnt="0"/>
      <dgm:spPr/>
    </dgm:pt>
    <dgm:pt modelId="{1490C222-ADEB-436C-B91C-B0474CB5037C}" type="pres">
      <dgm:prSet presAssocID="{D72FE2FC-B488-440B-8FB0-7D8F7DE15DD3}" presName="Name37" presStyleLbl="parChTrans1D2" presStyleIdx="2" presStyleCnt="3"/>
      <dgm:spPr/>
    </dgm:pt>
    <dgm:pt modelId="{60C9A1A5-4E4B-4719-B917-FA3F13814353}" type="pres">
      <dgm:prSet presAssocID="{4A595285-0803-46EA-882C-F6170D8CCA8F}" presName="hierRoot2" presStyleCnt="0">
        <dgm:presLayoutVars>
          <dgm:hierBranch val="init"/>
        </dgm:presLayoutVars>
      </dgm:prSet>
      <dgm:spPr/>
    </dgm:pt>
    <dgm:pt modelId="{7217B4BE-08EF-4F73-9AD1-7BC9DE7DAE34}" type="pres">
      <dgm:prSet presAssocID="{4A595285-0803-46EA-882C-F6170D8CCA8F}" presName="rootComposite" presStyleCnt="0"/>
      <dgm:spPr/>
    </dgm:pt>
    <dgm:pt modelId="{E3F87739-DA01-400E-9C9B-E510BC6A4CAD}" type="pres">
      <dgm:prSet presAssocID="{4A595285-0803-46EA-882C-F6170D8CCA8F}" presName="rootText" presStyleLbl="node2" presStyleIdx="2" presStyleCnt="3" custLinFactNeighborX="23" custLinFactNeighborY="-1955">
        <dgm:presLayoutVars>
          <dgm:chPref val="3"/>
        </dgm:presLayoutVars>
      </dgm:prSet>
      <dgm:spPr/>
    </dgm:pt>
    <dgm:pt modelId="{12C2A9B1-00F5-4CD0-AF75-0255C4E77823}" type="pres">
      <dgm:prSet presAssocID="{4A595285-0803-46EA-882C-F6170D8CCA8F}" presName="rootConnector" presStyleLbl="node2" presStyleIdx="2" presStyleCnt="3"/>
      <dgm:spPr/>
    </dgm:pt>
    <dgm:pt modelId="{FE51479A-A8BB-47EC-AB2D-6E6B257A78C5}" type="pres">
      <dgm:prSet presAssocID="{4A595285-0803-46EA-882C-F6170D8CCA8F}" presName="hierChild4" presStyleCnt="0"/>
      <dgm:spPr/>
    </dgm:pt>
    <dgm:pt modelId="{C217010E-A89C-4DAA-B59C-A0D80F2CDE7E}" type="pres">
      <dgm:prSet presAssocID="{4A595285-0803-46EA-882C-F6170D8CCA8F}" presName="hierChild5" presStyleCnt="0"/>
      <dgm:spPr/>
    </dgm:pt>
    <dgm:pt modelId="{344F11E0-17C1-492F-9F6E-CB5599941657}" type="pres">
      <dgm:prSet presAssocID="{53080C41-2215-41FE-981E-321732C9C0FB}" presName="hierChild3" presStyleCnt="0"/>
      <dgm:spPr/>
    </dgm:pt>
  </dgm:ptLst>
  <dgm:cxnLst>
    <dgm:cxn modelId="{48BFE90D-C961-4506-8839-DCC14C2C87CA}" type="presOf" srcId="{9E4A6C96-06FA-42F3-BA2A-B30B07C5F770}" destId="{B4A048DF-D914-4AB3-814A-4AC1ED020798}" srcOrd="0" destOrd="0" presId="urn:microsoft.com/office/officeart/2005/8/layout/orgChart1"/>
    <dgm:cxn modelId="{D121152C-BCAD-4F3A-A2E1-56FD1193B4CC}" srcId="{53080C41-2215-41FE-981E-321732C9C0FB}" destId="{4A595285-0803-46EA-882C-F6170D8CCA8F}" srcOrd="2" destOrd="0" parTransId="{D72FE2FC-B488-440B-8FB0-7D8F7DE15DD3}" sibTransId="{2E0713DA-7A07-4E6B-84CE-4C2FFE298AC2}"/>
    <dgm:cxn modelId="{33AB294A-C056-4DDB-997A-8CF3BB1D005A}" type="presOf" srcId="{CA817668-BC45-46D8-8DC9-E7C541AEEF24}" destId="{229C4F34-27DC-4BCD-963B-70C840F9C219}" srcOrd="1" destOrd="0" presId="urn:microsoft.com/office/officeart/2005/8/layout/orgChart1"/>
    <dgm:cxn modelId="{3A6AD46B-6E03-49CB-B4C2-A4B40B6AA917}" type="presOf" srcId="{AEE19D47-DBFB-4655-AC3E-6BCB1C149A4B}" destId="{50912AE4-0336-47AB-A62A-EA8676299C4A}" srcOrd="0" destOrd="0" presId="urn:microsoft.com/office/officeart/2005/8/layout/orgChart1"/>
    <dgm:cxn modelId="{63381471-D91A-4E75-8BEC-C2EC8AA82142}" srcId="{53080C41-2215-41FE-981E-321732C9C0FB}" destId="{9E4A6C96-06FA-42F3-BA2A-B30B07C5F770}" srcOrd="0" destOrd="0" parTransId="{0E43F66C-7173-4759-B291-6299AEACA171}" sibTransId="{C929B744-9911-4FA1-9916-E226963AA167}"/>
    <dgm:cxn modelId="{3B8F0177-F62E-41E5-9050-B145D0CA4B4D}" srcId="{13BDBEB7-76A2-4175-BBCA-DBA3C8E2A320}" destId="{53080C41-2215-41FE-981E-321732C9C0FB}" srcOrd="0" destOrd="0" parTransId="{5433D054-7FCF-4857-8C91-5628677FADA3}" sibTransId="{505F7607-0BC7-4756-9D91-EB5A171F5B76}"/>
    <dgm:cxn modelId="{D2D410BF-29E3-421C-827A-2443C6FBBF85}" srcId="{53080C41-2215-41FE-981E-321732C9C0FB}" destId="{CA817668-BC45-46D8-8DC9-E7C541AEEF24}" srcOrd="1" destOrd="0" parTransId="{AEE19D47-DBFB-4655-AC3E-6BCB1C149A4B}" sibTransId="{C0C5C98B-3466-4D54-8D1B-F861825CB0E8}"/>
    <dgm:cxn modelId="{DDAE61CC-7CFE-4DD6-B2CB-2ED2CAB16C0D}" type="presOf" srcId="{CA817668-BC45-46D8-8DC9-E7C541AEEF24}" destId="{17F1F416-AFB4-44ED-8A63-A6678D7261B9}" srcOrd="0" destOrd="0" presId="urn:microsoft.com/office/officeart/2005/8/layout/orgChart1"/>
    <dgm:cxn modelId="{91C65DCD-A43A-4AA3-86A4-7D2773DB8B51}" type="presOf" srcId="{9E4A6C96-06FA-42F3-BA2A-B30B07C5F770}" destId="{B0B2BB1F-E2DA-41AE-8AFA-FCF386EF87BA}" srcOrd="1" destOrd="0" presId="urn:microsoft.com/office/officeart/2005/8/layout/orgChart1"/>
    <dgm:cxn modelId="{E70ABDCD-9D23-46C6-98BA-DCD9F8DDEA08}" type="presOf" srcId="{13BDBEB7-76A2-4175-BBCA-DBA3C8E2A320}" destId="{14C2BCCA-6BAB-4D7F-AD7B-F0E4A519C149}" srcOrd="0" destOrd="0" presId="urn:microsoft.com/office/officeart/2005/8/layout/orgChart1"/>
    <dgm:cxn modelId="{A944B5E0-DABA-4A9F-89BD-785330430208}" type="presOf" srcId="{4A595285-0803-46EA-882C-F6170D8CCA8F}" destId="{E3F87739-DA01-400E-9C9B-E510BC6A4CAD}" srcOrd="0" destOrd="0" presId="urn:microsoft.com/office/officeart/2005/8/layout/orgChart1"/>
    <dgm:cxn modelId="{9DC39FE6-7CE9-4FDC-953D-C53108076A05}" type="presOf" srcId="{4A595285-0803-46EA-882C-F6170D8CCA8F}" destId="{12C2A9B1-00F5-4CD0-AF75-0255C4E77823}" srcOrd="1" destOrd="0" presId="urn:microsoft.com/office/officeart/2005/8/layout/orgChart1"/>
    <dgm:cxn modelId="{E33AEFE7-AD1A-403A-83BB-3E68B8DCE48B}" type="presOf" srcId="{0E43F66C-7173-4759-B291-6299AEACA171}" destId="{A59E9213-AE92-4B3F-9F93-99CC604E9CD3}" srcOrd="0" destOrd="0" presId="urn:microsoft.com/office/officeart/2005/8/layout/orgChart1"/>
    <dgm:cxn modelId="{AC39C6F4-9A85-474A-BE22-8405F18F568F}" type="presOf" srcId="{53080C41-2215-41FE-981E-321732C9C0FB}" destId="{5407F01A-2A8F-4A0E-8CD1-F0558D1AB17D}" srcOrd="0" destOrd="0" presId="urn:microsoft.com/office/officeart/2005/8/layout/orgChart1"/>
    <dgm:cxn modelId="{FE1EA9F5-E474-4526-A743-E68C24EA4CBD}" type="presOf" srcId="{D72FE2FC-B488-440B-8FB0-7D8F7DE15DD3}" destId="{1490C222-ADEB-436C-B91C-B0474CB5037C}" srcOrd="0" destOrd="0" presId="urn:microsoft.com/office/officeart/2005/8/layout/orgChart1"/>
    <dgm:cxn modelId="{7C2352F8-AF75-4B91-9E8D-0F59733992A9}" type="presOf" srcId="{53080C41-2215-41FE-981E-321732C9C0FB}" destId="{326F275B-9F7B-4747-AB9A-B30CBE2AC8AD}" srcOrd="1" destOrd="0" presId="urn:microsoft.com/office/officeart/2005/8/layout/orgChart1"/>
    <dgm:cxn modelId="{78CA5D8E-A26E-4E90-9F1C-B1B0B3F28013}" type="presParOf" srcId="{14C2BCCA-6BAB-4D7F-AD7B-F0E4A519C149}" destId="{E92DEA27-424A-4D40-98FB-C946591FBB6A}" srcOrd="0" destOrd="0" presId="urn:microsoft.com/office/officeart/2005/8/layout/orgChart1"/>
    <dgm:cxn modelId="{52BC43ED-C66A-40C6-A08B-9FFE2C5D2A7C}" type="presParOf" srcId="{E92DEA27-424A-4D40-98FB-C946591FBB6A}" destId="{6FB46042-2F71-4CD0-B779-D751F1091CE2}" srcOrd="0" destOrd="0" presId="urn:microsoft.com/office/officeart/2005/8/layout/orgChart1"/>
    <dgm:cxn modelId="{1AEAED81-131E-4AF1-88EE-4286FC7CFFAF}" type="presParOf" srcId="{6FB46042-2F71-4CD0-B779-D751F1091CE2}" destId="{5407F01A-2A8F-4A0E-8CD1-F0558D1AB17D}" srcOrd="0" destOrd="0" presId="urn:microsoft.com/office/officeart/2005/8/layout/orgChart1"/>
    <dgm:cxn modelId="{7D8A1713-B775-4527-BCEA-357EC48DA0BB}" type="presParOf" srcId="{6FB46042-2F71-4CD0-B779-D751F1091CE2}" destId="{326F275B-9F7B-4747-AB9A-B30CBE2AC8AD}" srcOrd="1" destOrd="0" presId="urn:microsoft.com/office/officeart/2005/8/layout/orgChart1"/>
    <dgm:cxn modelId="{A8F4213A-7332-47D1-B3E1-15EDBFE9C079}" type="presParOf" srcId="{E92DEA27-424A-4D40-98FB-C946591FBB6A}" destId="{353999BB-E596-4AD4-931C-4AF602FB9BBC}" srcOrd="1" destOrd="0" presId="urn:microsoft.com/office/officeart/2005/8/layout/orgChart1"/>
    <dgm:cxn modelId="{AABBB3D8-F8C7-4D6E-89B5-CEB9C4BB44B9}" type="presParOf" srcId="{353999BB-E596-4AD4-931C-4AF602FB9BBC}" destId="{A59E9213-AE92-4B3F-9F93-99CC604E9CD3}" srcOrd="0" destOrd="0" presId="urn:microsoft.com/office/officeart/2005/8/layout/orgChart1"/>
    <dgm:cxn modelId="{3B6ACA5F-337C-4DBD-B1A8-ACFA39B53A5B}" type="presParOf" srcId="{353999BB-E596-4AD4-931C-4AF602FB9BBC}" destId="{63FC8343-C4E2-40CD-BD36-B34BDD136C24}" srcOrd="1" destOrd="0" presId="urn:microsoft.com/office/officeart/2005/8/layout/orgChart1"/>
    <dgm:cxn modelId="{98BF6411-3724-4774-AC07-E6222E241F9A}" type="presParOf" srcId="{63FC8343-C4E2-40CD-BD36-B34BDD136C24}" destId="{E77472C3-9C6A-4317-80E3-0B0F68A5F544}" srcOrd="0" destOrd="0" presId="urn:microsoft.com/office/officeart/2005/8/layout/orgChart1"/>
    <dgm:cxn modelId="{5F50D5D4-8506-4A61-8196-0542356CC207}" type="presParOf" srcId="{E77472C3-9C6A-4317-80E3-0B0F68A5F544}" destId="{B4A048DF-D914-4AB3-814A-4AC1ED020798}" srcOrd="0" destOrd="0" presId="urn:microsoft.com/office/officeart/2005/8/layout/orgChart1"/>
    <dgm:cxn modelId="{84524019-973D-4F8A-946E-56548EBD3429}" type="presParOf" srcId="{E77472C3-9C6A-4317-80E3-0B0F68A5F544}" destId="{B0B2BB1F-E2DA-41AE-8AFA-FCF386EF87BA}" srcOrd="1" destOrd="0" presId="urn:microsoft.com/office/officeart/2005/8/layout/orgChart1"/>
    <dgm:cxn modelId="{39B81E35-6266-487A-B37C-CB3EE8DCD6B8}" type="presParOf" srcId="{63FC8343-C4E2-40CD-BD36-B34BDD136C24}" destId="{E65E9D76-2E91-4808-B100-43EB5F6B2835}" srcOrd="1" destOrd="0" presId="urn:microsoft.com/office/officeart/2005/8/layout/orgChart1"/>
    <dgm:cxn modelId="{F1BA96A7-0FF7-40C8-9503-0EE5AA6EC20A}" type="presParOf" srcId="{63FC8343-C4E2-40CD-BD36-B34BDD136C24}" destId="{1A254535-C111-4F9F-B11F-AC2542648B8A}" srcOrd="2" destOrd="0" presId="urn:microsoft.com/office/officeart/2005/8/layout/orgChart1"/>
    <dgm:cxn modelId="{675C214C-3D25-4A8C-B498-14F89D016870}" type="presParOf" srcId="{353999BB-E596-4AD4-931C-4AF602FB9BBC}" destId="{50912AE4-0336-47AB-A62A-EA8676299C4A}" srcOrd="2" destOrd="0" presId="urn:microsoft.com/office/officeart/2005/8/layout/orgChart1"/>
    <dgm:cxn modelId="{72AF603C-9073-4F74-B393-45E122E7F22B}" type="presParOf" srcId="{353999BB-E596-4AD4-931C-4AF602FB9BBC}" destId="{7D19F615-67A4-4877-AE9A-6C81ED954A4B}" srcOrd="3" destOrd="0" presId="urn:microsoft.com/office/officeart/2005/8/layout/orgChart1"/>
    <dgm:cxn modelId="{BE10D4D8-6A76-4C24-A2E1-BAE8CC7B7F83}" type="presParOf" srcId="{7D19F615-67A4-4877-AE9A-6C81ED954A4B}" destId="{949491AF-C0BE-46FE-AE64-DFD7631B82E0}" srcOrd="0" destOrd="0" presId="urn:microsoft.com/office/officeart/2005/8/layout/orgChart1"/>
    <dgm:cxn modelId="{8768EE81-801B-472B-B82E-3FCCF1A18DB9}" type="presParOf" srcId="{949491AF-C0BE-46FE-AE64-DFD7631B82E0}" destId="{17F1F416-AFB4-44ED-8A63-A6678D7261B9}" srcOrd="0" destOrd="0" presId="urn:microsoft.com/office/officeart/2005/8/layout/orgChart1"/>
    <dgm:cxn modelId="{F0B98DE2-225A-425B-A705-91C3216900FC}" type="presParOf" srcId="{949491AF-C0BE-46FE-AE64-DFD7631B82E0}" destId="{229C4F34-27DC-4BCD-963B-70C840F9C219}" srcOrd="1" destOrd="0" presId="urn:microsoft.com/office/officeart/2005/8/layout/orgChart1"/>
    <dgm:cxn modelId="{25AFE65B-B89C-4A12-8B11-BC731A7BC650}" type="presParOf" srcId="{7D19F615-67A4-4877-AE9A-6C81ED954A4B}" destId="{E0FA0D21-F709-436A-A858-5495BEA7E476}" srcOrd="1" destOrd="0" presId="urn:microsoft.com/office/officeart/2005/8/layout/orgChart1"/>
    <dgm:cxn modelId="{932F4D44-A852-448F-920F-15D855C69E4C}" type="presParOf" srcId="{7D19F615-67A4-4877-AE9A-6C81ED954A4B}" destId="{24737DE8-EB6F-4954-9E4B-51C316181F91}" srcOrd="2" destOrd="0" presId="urn:microsoft.com/office/officeart/2005/8/layout/orgChart1"/>
    <dgm:cxn modelId="{B0831969-6283-4C91-B2BF-DCAF89050CED}" type="presParOf" srcId="{353999BB-E596-4AD4-931C-4AF602FB9BBC}" destId="{1490C222-ADEB-436C-B91C-B0474CB5037C}" srcOrd="4" destOrd="0" presId="urn:microsoft.com/office/officeart/2005/8/layout/orgChart1"/>
    <dgm:cxn modelId="{7A555452-454E-498A-8466-C8E6296CD1FF}" type="presParOf" srcId="{353999BB-E596-4AD4-931C-4AF602FB9BBC}" destId="{60C9A1A5-4E4B-4719-B917-FA3F13814353}" srcOrd="5" destOrd="0" presId="urn:microsoft.com/office/officeart/2005/8/layout/orgChart1"/>
    <dgm:cxn modelId="{A451518D-E332-43D3-BDB6-2A8A426219E1}" type="presParOf" srcId="{60C9A1A5-4E4B-4719-B917-FA3F13814353}" destId="{7217B4BE-08EF-4F73-9AD1-7BC9DE7DAE34}" srcOrd="0" destOrd="0" presId="urn:microsoft.com/office/officeart/2005/8/layout/orgChart1"/>
    <dgm:cxn modelId="{9437B33C-86DA-4AA9-B23C-29826280B401}" type="presParOf" srcId="{7217B4BE-08EF-4F73-9AD1-7BC9DE7DAE34}" destId="{E3F87739-DA01-400E-9C9B-E510BC6A4CAD}" srcOrd="0" destOrd="0" presId="urn:microsoft.com/office/officeart/2005/8/layout/orgChart1"/>
    <dgm:cxn modelId="{23C5519A-30B0-41AD-A38E-4C5B3ADAAFFF}" type="presParOf" srcId="{7217B4BE-08EF-4F73-9AD1-7BC9DE7DAE34}" destId="{12C2A9B1-00F5-4CD0-AF75-0255C4E77823}" srcOrd="1" destOrd="0" presId="urn:microsoft.com/office/officeart/2005/8/layout/orgChart1"/>
    <dgm:cxn modelId="{8D85AA70-9C37-4234-A3B2-433090EEEE1E}" type="presParOf" srcId="{60C9A1A5-4E4B-4719-B917-FA3F13814353}" destId="{FE51479A-A8BB-47EC-AB2D-6E6B257A78C5}" srcOrd="1" destOrd="0" presId="urn:microsoft.com/office/officeart/2005/8/layout/orgChart1"/>
    <dgm:cxn modelId="{4F140D23-A46C-414B-ADF8-7BCBC23A443A}" type="presParOf" srcId="{60C9A1A5-4E4B-4719-B917-FA3F13814353}" destId="{C217010E-A89C-4DAA-B59C-A0D80F2CDE7E}" srcOrd="2" destOrd="0" presId="urn:microsoft.com/office/officeart/2005/8/layout/orgChart1"/>
    <dgm:cxn modelId="{C05AF337-2864-4D56-86DB-A828B42C9C5B}" type="presParOf" srcId="{E92DEA27-424A-4D40-98FB-C946591FBB6A}" destId="{344F11E0-17C1-492F-9F6E-CB559994165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CEBA23-CE53-4EAC-BB9D-D98821BBA76B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kumimoji="1" lang="ja-JP" altLang="en-US"/>
        </a:p>
      </dgm:t>
    </dgm:pt>
    <dgm:pt modelId="{3608AE43-84F8-40D4-A129-4A4ABB0431D7}">
      <dgm:prSet phldrT="[テキスト]" custT="1"/>
      <dgm:spPr/>
      <dgm:t>
        <a:bodyPr/>
        <a:lstStyle/>
        <a:p>
          <a:r>
            <a:rPr kumimoji="1" lang="ja-JP" altLang="en-US" sz="2400" dirty="0"/>
            <a:t>◇対象の事業</a:t>
          </a:r>
        </a:p>
      </dgm:t>
    </dgm:pt>
    <dgm:pt modelId="{9007E711-1251-4D7D-AC5B-369863859195}" type="parTrans" cxnId="{43B98341-C5E0-4EB8-ACB2-D81714FCEC02}">
      <dgm:prSet/>
      <dgm:spPr/>
      <dgm:t>
        <a:bodyPr/>
        <a:lstStyle/>
        <a:p>
          <a:endParaRPr kumimoji="1" lang="ja-JP" altLang="en-US"/>
        </a:p>
      </dgm:t>
    </dgm:pt>
    <dgm:pt modelId="{FFCE0FE0-2C52-413A-AFD8-5613144E13B9}" type="sibTrans" cxnId="{43B98341-C5E0-4EB8-ACB2-D81714FCEC02}">
      <dgm:prSet/>
      <dgm:spPr/>
      <dgm:t>
        <a:bodyPr/>
        <a:lstStyle/>
        <a:p>
          <a:endParaRPr kumimoji="1" lang="ja-JP" altLang="en-US"/>
        </a:p>
      </dgm:t>
    </dgm:pt>
    <dgm:pt modelId="{F07A290E-F54E-482F-B655-6CF7D1B9BD02}">
      <dgm:prSet phldrT="[テキスト]" custT="1"/>
      <dgm:spPr/>
      <dgm:t>
        <a:bodyPr/>
        <a:lstStyle/>
        <a:p>
          <a:pPr>
            <a:lnSpc>
              <a:spcPct val="90000"/>
            </a:lnSpc>
            <a:buFontTx/>
            <a:buNone/>
          </a:pPr>
          <a:r>
            <a:rPr kumimoji="1" lang="ja-JP" altLang="en-US" sz="2000" dirty="0"/>
            <a:t>・要介護者を介護する方を支援する事業</a:t>
          </a:r>
        </a:p>
      </dgm:t>
    </dgm:pt>
    <dgm:pt modelId="{BFAD0B31-67AD-4AD8-B3DF-B43A770D5FC5}" type="parTrans" cxnId="{D1B67A4D-8F0B-4255-861C-BD292FC81130}">
      <dgm:prSet/>
      <dgm:spPr/>
      <dgm:t>
        <a:bodyPr/>
        <a:lstStyle/>
        <a:p>
          <a:endParaRPr kumimoji="1" lang="ja-JP" altLang="en-US"/>
        </a:p>
      </dgm:t>
    </dgm:pt>
    <dgm:pt modelId="{45956273-85F3-4FE7-900C-44D18FC5F971}" type="sibTrans" cxnId="{D1B67A4D-8F0B-4255-861C-BD292FC81130}">
      <dgm:prSet/>
      <dgm:spPr/>
      <dgm:t>
        <a:bodyPr/>
        <a:lstStyle/>
        <a:p>
          <a:endParaRPr kumimoji="1" lang="ja-JP" altLang="en-US"/>
        </a:p>
      </dgm:t>
    </dgm:pt>
    <dgm:pt modelId="{B626EA77-49D6-47DB-B2F2-C1A8789C55E1}">
      <dgm:prSet phldrT="[テキスト]" custT="1"/>
      <dgm:spPr/>
      <dgm:t>
        <a:bodyPr/>
        <a:lstStyle/>
        <a:p>
          <a:r>
            <a:rPr kumimoji="1" lang="ja-JP" altLang="en-US" sz="2400" dirty="0"/>
            <a:t>◇対象の事業</a:t>
          </a:r>
        </a:p>
      </dgm:t>
    </dgm:pt>
    <dgm:pt modelId="{EA359985-77F9-4CBB-9E7E-41AA941704E0}" type="parTrans" cxnId="{69EA2862-8E51-4B91-A87E-5E5C5ABB1003}">
      <dgm:prSet/>
      <dgm:spPr/>
      <dgm:t>
        <a:bodyPr/>
        <a:lstStyle/>
        <a:p>
          <a:endParaRPr kumimoji="1" lang="ja-JP" altLang="en-US"/>
        </a:p>
      </dgm:t>
    </dgm:pt>
    <dgm:pt modelId="{EDDAEAC7-B14D-4FC7-BFD6-FC90EC989BB0}" type="sibTrans" cxnId="{69EA2862-8E51-4B91-A87E-5E5C5ABB1003}">
      <dgm:prSet/>
      <dgm:spPr/>
      <dgm:t>
        <a:bodyPr/>
        <a:lstStyle/>
        <a:p>
          <a:endParaRPr kumimoji="1" lang="ja-JP" altLang="en-US"/>
        </a:p>
      </dgm:t>
    </dgm:pt>
    <dgm:pt modelId="{454805B9-9425-48BA-BD78-415C86672A62}">
      <dgm:prSet phldrT="[テキスト]" custT="1"/>
      <dgm:spPr/>
      <dgm:t>
        <a:bodyPr/>
        <a:lstStyle/>
        <a:p>
          <a:r>
            <a:rPr kumimoji="1" lang="ja-JP" altLang="en-US" sz="2400" dirty="0"/>
            <a:t>◇財源</a:t>
          </a:r>
        </a:p>
      </dgm:t>
    </dgm:pt>
    <dgm:pt modelId="{507CA869-C807-4C3B-BBCC-FD532114B4EF}" type="parTrans" cxnId="{BA2ACE6F-4656-4E34-BAB5-90C4A2F35F81}">
      <dgm:prSet/>
      <dgm:spPr/>
      <dgm:t>
        <a:bodyPr/>
        <a:lstStyle/>
        <a:p>
          <a:endParaRPr kumimoji="1" lang="ja-JP" altLang="en-US"/>
        </a:p>
      </dgm:t>
    </dgm:pt>
    <dgm:pt modelId="{13D77CA3-EF41-426C-A5BC-AC356DAD98D9}" type="sibTrans" cxnId="{BA2ACE6F-4656-4E34-BAB5-90C4A2F35F81}">
      <dgm:prSet/>
      <dgm:spPr/>
      <dgm:t>
        <a:bodyPr/>
        <a:lstStyle/>
        <a:p>
          <a:endParaRPr kumimoji="1" lang="ja-JP" altLang="en-US"/>
        </a:p>
      </dgm:t>
    </dgm:pt>
    <dgm:pt modelId="{4535A9BB-4E5A-40FE-97BF-25270DFFD152}">
      <dgm:prSet phldrT="[テキスト]" custT="1"/>
      <dgm:spPr/>
      <dgm:t>
        <a:bodyPr/>
        <a:lstStyle/>
        <a:p>
          <a:pPr>
            <a:lnSpc>
              <a:spcPts val="3000"/>
            </a:lnSpc>
            <a:buFontTx/>
            <a:buNone/>
          </a:pPr>
          <a:r>
            <a:rPr kumimoji="1" lang="ja-JP" altLang="en-US" sz="900" dirty="0"/>
            <a:t>　　　　　　　　　　　　　　　　　　　　　　　　　　　　　　　　　　　　　　　　　　　　　　　</a:t>
          </a:r>
          <a:endParaRPr kumimoji="1" lang="ja-JP" altLang="en-US" sz="2200" dirty="0"/>
        </a:p>
      </dgm:t>
    </dgm:pt>
    <dgm:pt modelId="{7CD6364D-07AB-4DE6-9215-33F8CEB649FC}" type="parTrans" cxnId="{5E4326BA-BDB2-445F-9A68-146A7D276CFE}">
      <dgm:prSet/>
      <dgm:spPr/>
      <dgm:t>
        <a:bodyPr/>
        <a:lstStyle/>
        <a:p>
          <a:endParaRPr kumimoji="1" lang="ja-JP" altLang="en-US"/>
        </a:p>
      </dgm:t>
    </dgm:pt>
    <dgm:pt modelId="{A442F5EC-E6CE-46AD-8318-8E1E6406FF77}" type="sibTrans" cxnId="{5E4326BA-BDB2-445F-9A68-146A7D276CFE}">
      <dgm:prSet/>
      <dgm:spPr/>
      <dgm:t>
        <a:bodyPr/>
        <a:lstStyle/>
        <a:p>
          <a:endParaRPr kumimoji="1" lang="ja-JP" altLang="en-US"/>
        </a:p>
      </dgm:t>
    </dgm:pt>
    <dgm:pt modelId="{2929E9F4-0656-4435-8648-7F6E3F467168}">
      <dgm:prSet phldrT="[テキスト]" custT="1"/>
      <dgm:spPr/>
      <dgm:t>
        <a:bodyPr/>
        <a:lstStyle/>
        <a:p>
          <a:pPr>
            <a:lnSpc>
              <a:spcPts val="3000"/>
            </a:lnSpc>
            <a:buFontTx/>
            <a:buNone/>
          </a:pPr>
          <a:r>
            <a:rPr kumimoji="1" lang="ja-JP" altLang="en-US" sz="2800" dirty="0"/>
            <a:t>市町村が実施することができる</a:t>
          </a:r>
        </a:p>
      </dgm:t>
    </dgm:pt>
    <dgm:pt modelId="{E495F895-642F-44C4-A23A-CE8418511EE5}" type="parTrans" cxnId="{B8D60274-12C6-4A57-917F-25F25652279B}">
      <dgm:prSet/>
      <dgm:spPr/>
      <dgm:t>
        <a:bodyPr/>
        <a:lstStyle/>
        <a:p>
          <a:endParaRPr kumimoji="1" lang="ja-JP" altLang="en-US"/>
        </a:p>
      </dgm:t>
    </dgm:pt>
    <dgm:pt modelId="{EC2B93D2-8B26-406E-8D37-3928136D5AF2}" type="sibTrans" cxnId="{B8D60274-12C6-4A57-917F-25F25652279B}">
      <dgm:prSet/>
      <dgm:spPr/>
      <dgm:t>
        <a:bodyPr/>
        <a:lstStyle/>
        <a:p>
          <a:endParaRPr kumimoji="1" lang="ja-JP" altLang="en-US"/>
        </a:p>
      </dgm:t>
    </dgm:pt>
    <dgm:pt modelId="{763853EF-3600-43F7-B171-921730160A48}">
      <dgm:prSet phldrT="[テキスト]" custT="1"/>
      <dgm:spPr/>
      <dgm:t>
        <a:bodyPr/>
        <a:lstStyle/>
        <a:p>
          <a:pPr>
            <a:lnSpc>
              <a:spcPct val="90000"/>
            </a:lnSpc>
            <a:buFontTx/>
            <a:buNone/>
          </a:pPr>
          <a:endParaRPr kumimoji="1" lang="ja-JP" altLang="en-US" sz="1400" dirty="0"/>
        </a:p>
      </dgm:t>
    </dgm:pt>
    <dgm:pt modelId="{3D987B34-9950-45A8-9FF1-60A3759DF401}" type="parTrans" cxnId="{3220FE82-2990-40EA-AE47-6C384647FA56}">
      <dgm:prSet/>
      <dgm:spPr/>
      <dgm:t>
        <a:bodyPr/>
        <a:lstStyle/>
        <a:p>
          <a:endParaRPr kumimoji="1" lang="ja-JP" altLang="en-US"/>
        </a:p>
      </dgm:t>
    </dgm:pt>
    <dgm:pt modelId="{F7F80F80-56D5-4307-9BFB-661D925FB2D6}" type="sibTrans" cxnId="{3220FE82-2990-40EA-AE47-6C384647FA56}">
      <dgm:prSet/>
      <dgm:spPr/>
      <dgm:t>
        <a:bodyPr/>
        <a:lstStyle/>
        <a:p>
          <a:endParaRPr kumimoji="1" lang="ja-JP" altLang="en-US"/>
        </a:p>
      </dgm:t>
    </dgm:pt>
    <dgm:pt modelId="{ECD93AF2-72D3-454A-825C-E960884C47F0}">
      <dgm:prSet phldrT="[テキスト]" custT="1"/>
      <dgm:spPr/>
      <dgm:t>
        <a:bodyPr/>
        <a:lstStyle/>
        <a:p>
          <a:pPr>
            <a:lnSpc>
              <a:spcPct val="90000"/>
            </a:lnSpc>
            <a:buFontTx/>
            <a:buNone/>
          </a:pPr>
          <a:endParaRPr kumimoji="1" lang="ja-JP" altLang="en-US" sz="1400" dirty="0">
            <a:solidFill>
              <a:srgbClr val="FF0000"/>
            </a:solidFill>
          </a:endParaRPr>
        </a:p>
      </dgm:t>
    </dgm:pt>
    <dgm:pt modelId="{82447F81-2508-4F7C-A1F5-3F7EC98D1539}" type="parTrans" cxnId="{C99BC543-3CAF-4FC8-AB69-681C5ADCDCA2}">
      <dgm:prSet/>
      <dgm:spPr/>
      <dgm:t>
        <a:bodyPr/>
        <a:lstStyle/>
        <a:p>
          <a:endParaRPr kumimoji="1" lang="ja-JP" altLang="en-US"/>
        </a:p>
      </dgm:t>
    </dgm:pt>
    <dgm:pt modelId="{F5DB86CE-6807-4F47-8D1D-CB1AD8507C0E}" type="sibTrans" cxnId="{C99BC543-3CAF-4FC8-AB69-681C5ADCDCA2}">
      <dgm:prSet/>
      <dgm:spPr/>
      <dgm:t>
        <a:bodyPr/>
        <a:lstStyle/>
        <a:p>
          <a:endParaRPr kumimoji="1" lang="ja-JP" altLang="en-US"/>
        </a:p>
      </dgm:t>
    </dgm:pt>
    <dgm:pt modelId="{2E2303CE-FC3B-45B9-92E0-FECEB204ECAE}">
      <dgm:prSet phldrT="[テキスト]" custT="1"/>
      <dgm:spPr/>
      <dgm:t>
        <a:bodyPr/>
        <a:lstStyle/>
        <a:p>
          <a:pPr>
            <a:lnSpc>
              <a:spcPct val="90000"/>
            </a:lnSpc>
            <a:buFontTx/>
            <a:buNone/>
          </a:pPr>
          <a:r>
            <a:rPr kumimoji="1" lang="ja-JP" altLang="en-US" sz="2000" dirty="0"/>
            <a:t>・要介護状態となることを予防する事業</a:t>
          </a:r>
        </a:p>
      </dgm:t>
    </dgm:pt>
    <dgm:pt modelId="{0AA3B500-68B4-4771-A344-C074A78DE6C5}" type="parTrans" cxnId="{282F8DD2-CA84-4D08-B22F-29B187D45265}">
      <dgm:prSet/>
      <dgm:spPr/>
      <dgm:t>
        <a:bodyPr/>
        <a:lstStyle/>
        <a:p>
          <a:endParaRPr kumimoji="1" lang="ja-JP" altLang="en-US"/>
        </a:p>
      </dgm:t>
    </dgm:pt>
    <dgm:pt modelId="{8CFD408F-7E5F-4C34-A55B-8AA8323D3814}" type="sibTrans" cxnId="{282F8DD2-CA84-4D08-B22F-29B187D45265}">
      <dgm:prSet/>
      <dgm:spPr/>
      <dgm:t>
        <a:bodyPr/>
        <a:lstStyle/>
        <a:p>
          <a:endParaRPr kumimoji="1" lang="ja-JP" altLang="en-US"/>
        </a:p>
      </dgm:t>
    </dgm:pt>
    <dgm:pt modelId="{95AE886C-5768-4C58-96AC-DE47883B2F8C}">
      <dgm:prSet phldrT="[テキスト]" custT="1"/>
      <dgm:spPr/>
      <dgm:t>
        <a:bodyPr/>
        <a:lstStyle/>
        <a:p>
          <a:pPr>
            <a:lnSpc>
              <a:spcPct val="90000"/>
            </a:lnSpc>
            <a:buFontTx/>
            <a:buNone/>
          </a:pPr>
          <a:r>
            <a:rPr kumimoji="1" lang="ja-JP" altLang="en-US" sz="2000" dirty="0"/>
            <a:t>・指定居宅サービス及び指定居宅介護支援の事業並びに介護保険施設の運営</a:t>
          </a:r>
        </a:p>
      </dgm:t>
    </dgm:pt>
    <dgm:pt modelId="{30635F6A-7BE0-4ADA-8A49-5CE7DDD0353C}" type="parTrans" cxnId="{971A0C32-C94A-46E9-B449-B958E9981CB4}">
      <dgm:prSet/>
      <dgm:spPr/>
      <dgm:t>
        <a:bodyPr/>
        <a:lstStyle/>
        <a:p>
          <a:endParaRPr kumimoji="1" lang="ja-JP" altLang="en-US"/>
        </a:p>
      </dgm:t>
    </dgm:pt>
    <dgm:pt modelId="{62919A0E-2FF9-489F-82D0-91D95D6864B7}" type="sibTrans" cxnId="{971A0C32-C94A-46E9-B449-B958E9981CB4}">
      <dgm:prSet/>
      <dgm:spPr/>
      <dgm:t>
        <a:bodyPr/>
        <a:lstStyle/>
        <a:p>
          <a:endParaRPr kumimoji="1" lang="ja-JP" altLang="en-US"/>
        </a:p>
      </dgm:t>
    </dgm:pt>
    <dgm:pt modelId="{3D028859-06B5-4C5B-B5C1-B2D02B1B3694}">
      <dgm:prSet phldrT="[テキスト]" custT="1"/>
      <dgm:spPr/>
      <dgm:t>
        <a:bodyPr/>
        <a:lstStyle/>
        <a:p>
          <a:pPr>
            <a:lnSpc>
              <a:spcPct val="90000"/>
            </a:lnSpc>
            <a:buFontTx/>
            <a:buNone/>
          </a:pPr>
          <a:r>
            <a:rPr kumimoji="1" lang="ja-JP" altLang="en-US" sz="2000" dirty="0"/>
            <a:t>・被保険者に対する介護サービスの利用に係る費用の貸付け、その他必要な事業</a:t>
          </a:r>
        </a:p>
      </dgm:t>
    </dgm:pt>
    <dgm:pt modelId="{F70CEF37-435D-4BA6-A061-1F51F2A2D4F8}" type="parTrans" cxnId="{C1264447-B8A5-4204-854F-CF9D7ECA695C}">
      <dgm:prSet/>
      <dgm:spPr/>
      <dgm:t>
        <a:bodyPr/>
        <a:lstStyle/>
        <a:p>
          <a:endParaRPr kumimoji="1" lang="ja-JP" altLang="en-US"/>
        </a:p>
      </dgm:t>
    </dgm:pt>
    <dgm:pt modelId="{C27B0AFA-7DFE-49B9-80F0-8430D20EB68C}" type="sibTrans" cxnId="{C1264447-B8A5-4204-854F-CF9D7ECA695C}">
      <dgm:prSet/>
      <dgm:spPr/>
      <dgm:t>
        <a:bodyPr/>
        <a:lstStyle/>
        <a:p>
          <a:endParaRPr kumimoji="1" lang="ja-JP" altLang="en-US"/>
        </a:p>
      </dgm:t>
    </dgm:pt>
    <dgm:pt modelId="{4E91804E-785B-4B52-BE82-C8C550573D9C}">
      <dgm:prSet phldrT="[テキスト]" custT="1"/>
      <dgm:spPr/>
      <dgm:t>
        <a:bodyPr/>
        <a:lstStyle/>
        <a:p>
          <a:pPr>
            <a:lnSpc>
              <a:spcPct val="90000"/>
            </a:lnSpc>
            <a:buFontTx/>
            <a:buNone/>
          </a:pPr>
          <a:endParaRPr kumimoji="1" lang="ja-JP" altLang="en-US" sz="1400" dirty="0"/>
        </a:p>
      </dgm:t>
    </dgm:pt>
    <dgm:pt modelId="{357518B9-2C32-4529-BB16-6DF4F0FFCA94}" type="sibTrans" cxnId="{6322A2FD-9D84-46CE-8B96-058BAE3DED14}">
      <dgm:prSet/>
      <dgm:spPr/>
      <dgm:t>
        <a:bodyPr/>
        <a:lstStyle/>
        <a:p>
          <a:endParaRPr kumimoji="1" lang="ja-JP" altLang="en-US"/>
        </a:p>
      </dgm:t>
    </dgm:pt>
    <dgm:pt modelId="{F02D397F-0444-4D65-A42B-25CACDEB84A4}" type="parTrans" cxnId="{6322A2FD-9D84-46CE-8B96-058BAE3DED14}">
      <dgm:prSet/>
      <dgm:spPr/>
      <dgm:t>
        <a:bodyPr/>
        <a:lstStyle/>
        <a:p>
          <a:endParaRPr kumimoji="1" lang="ja-JP" altLang="en-US"/>
        </a:p>
      </dgm:t>
    </dgm:pt>
    <dgm:pt modelId="{571FB6E3-9A19-4D2D-9514-CF34130C6733}">
      <dgm:prSet phldrT="[テキスト]" custT="1"/>
      <dgm:spPr/>
      <dgm:t>
        <a:bodyPr/>
        <a:lstStyle/>
        <a:p>
          <a:pPr>
            <a:lnSpc>
              <a:spcPts val="2000"/>
            </a:lnSpc>
            <a:buFontTx/>
            <a:buNone/>
          </a:pPr>
          <a:r>
            <a:rPr kumimoji="1" lang="ja-JP" altLang="en-US" sz="2800" dirty="0"/>
            <a:t>全て第１号被保険者の介護保険料</a:t>
          </a:r>
          <a:r>
            <a:rPr kumimoji="1" lang="ja-JP" altLang="en-US" sz="2400" dirty="0"/>
            <a:t>　</a:t>
          </a:r>
          <a:r>
            <a:rPr kumimoji="1" lang="ja-JP" altLang="en-US" sz="2000" dirty="0"/>
            <a:t>⇔　保険給付・地域支援事業</a:t>
          </a:r>
        </a:p>
      </dgm:t>
    </dgm:pt>
    <dgm:pt modelId="{917B703D-263E-4C79-8A4C-CFD05AB7717A}" type="parTrans" cxnId="{AF57BC1A-DC8B-4733-9ADD-160FA8F46511}">
      <dgm:prSet/>
      <dgm:spPr/>
      <dgm:t>
        <a:bodyPr/>
        <a:lstStyle/>
        <a:p>
          <a:endParaRPr kumimoji="1" lang="ja-JP" altLang="en-US"/>
        </a:p>
      </dgm:t>
    </dgm:pt>
    <dgm:pt modelId="{43365B62-9074-4420-A8CA-5C2F742A340E}" type="sibTrans" cxnId="{AF57BC1A-DC8B-4733-9ADD-160FA8F46511}">
      <dgm:prSet/>
      <dgm:spPr/>
      <dgm:t>
        <a:bodyPr/>
        <a:lstStyle/>
        <a:p>
          <a:endParaRPr kumimoji="1" lang="ja-JP" altLang="en-US"/>
        </a:p>
      </dgm:t>
    </dgm:pt>
    <dgm:pt modelId="{9014CB85-022D-4021-A5D8-BA1A6B79C885}">
      <dgm:prSet phldrT="[テキスト]" custT="1"/>
      <dgm:spPr/>
      <dgm:t>
        <a:bodyPr/>
        <a:lstStyle/>
        <a:p>
          <a:pPr>
            <a:lnSpc>
              <a:spcPts val="2000"/>
            </a:lnSpc>
            <a:buFontTx/>
            <a:buNone/>
          </a:pPr>
          <a:r>
            <a:rPr kumimoji="1" lang="ja-JP" altLang="en-US" sz="2000" dirty="0"/>
            <a:t>　　　　　　　　　　　　　　　　　　　　　　　　　介護保険料</a:t>
          </a:r>
          <a:r>
            <a:rPr kumimoji="1" lang="ja-JP" altLang="en-US" sz="2000" u="sng" dirty="0"/>
            <a:t>＋国・県・市の公費</a:t>
          </a:r>
        </a:p>
      </dgm:t>
    </dgm:pt>
    <dgm:pt modelId="{D99525CD-BE0E-46C2-95C1-38B62B355651}" type="parTrans" cxnId="{23B9048C-130F-4EAE-9EFA-504B941437A3}">
      <dgm:prSet/>
      <dgm:spPr/>
      <dgm:t>
        <a:bodyPr/>
        <a:lstStyle/>
        <a:p>
          <a:endParaRPr kumimoji="1" lang="ja-JP" altLang="en-US"/>
        </a:p>
      </dgm:t>
    </dgm:pt>
    <dgm:pt modelId="{A6498F35-B9B9-43FF-9DF0-D69DE721FDA0}" type="sibTrans" cxnId="{23B9048C-130F-4EAE-9EFA-504B941437A3}">
      <dgm:prSet/>
      <dgm:spPr/>
      <dgm:t>
        <a:bodyPr/>
        <a:lstStyle/>
        <a:p>
          <a:endParaRPr kumimoji="1" lang="ja-JP" altLang="en-US"/>
        </a:p>
      </dgm:t>
    </dgm:pt>
    <dgm:pt modelId="{2682DB5F-CE3B-45F4-8373-9C4F1F39E587}">
      <dgm:prSet phldrT="[テキスト]" custT="1"/>
      <dgm:spPr/>
      <dgm:t>
        <a:bodyPr/>
        <a:lstStyle/>
        <a:p>
          <a:pPr>
            <a:lnSpc>
              <a:spcPct val="90000"/>
            </a:lnSpc>
            <a:buFontTx/>
            <a:buNone/>
          </a:pPr>
          <a:endParaRPr kumimoji="1" lang="ja-JP" altLang="en-US" sz="2000" dirty="0"/>
        </a:p>
      </dgm:t>
    </dgm:pt>
    <dgm:pt modelId="{C4D4A62E-DEB8-4935-A13D-0CAA21A69F58}" type="parTrans" cxnId="{ECD5C8C9-226B-4BFF-91C1-BF58046DE36B}">
      <dgm:prSet/>
      <dgm:spPr/>
      <dgm:t>
        <a:bodyPr/>
        <a:lstStyle/>
        <a:p>
          <a:endParaRPr kumimoji="1" lang="ja-JP" altLang="en-US"/>
        </a:p>
      </dgm:t>
    </dgm:pt>
    <dgm:pt modelId="{A98BD2E5-98FC-403D-9250-07001593D250}" type="sibTrans" cxnId="{ECD5C8C9-226B-4BFF-91C1-BF58046DE36B}">
      <dgm:prSet/>
      <dgm:spPr/>
      <dgm:t>
        <a:bodyPr/>
        <a:lstStyle/>
        <a:p>
          <a:endParaRPr kumimoji="1" lang="ja-JP" altLang="en-US"/>
        </a:p>
      </dgm:t>
    </dgm:pt>
    <dgm:pt modelId="{67933BE9-255F-4041-B915-1711DE937725}">
      <dgm:prSet phldrT="[テキスト]" custT="1"/>
      <dgm:spPr/>
      <dgm:t>
        <a:bodyPr/>
        <a:lstStyle/>
        <a:p>
          <a:pPr>
            <a:lnSpc>
              <a:spcPct val="90000"/>
            </a:lnSpc>
            <a:buFontTx/>
            <a:buNone/>
          </a:pPr>
          <a:endParaRPr kumimoji="1" lang="ja-JP" altLang="en-US" sz="2000" dirty="0"/>
        </a:p>
      </dgm:t>
    </dgm:pt>
    <dgm:pt modelId="{CAD0B738-1A9C-438B-B7D2-2DB14B03F98C}" type="parTrans" cxnId="{C043FA0A-7682-4614-832F-76379EE42CE1}">
      <dgm:prSet/>
      <dgm:spPr/>
      <dgm:t>
        <a:bodyPr/>
        <a:lstStyle/>
        <a:p>
          <a:endParaRPr kumimoji="1" lang="ja-JP" altLang="en-US"/>
        </a:p>
      </dgm:t>
    </dgm:pt>
    <dgm:pt modelId="{F07DDB03-9EFB-43E0-934C-901BBF1C2EDD}" type="sibTrans" cxnId="{C043FA0A-7682-4614-832F-76379EE42CE1}">
      <dgm:prSet/>
      <dgm:spPr/>
      <dgm:t>
        <a:bodyPr/>
        <a:lstStyle/>
        <a:p>
          <a:endParaRPr kumimoji="1" lang="ja-JP" altLang="en-US"/>
        </a:p>
      </dgm:t>
    </dgm:pt>
    <dgm:pt modelId="{0E0286B9-6AC9-4DA6-9459-BE5DA17A660F}" type="pres">
      <dgm:prSet presAssocID="{8ECEBA23-CE53-4EAC-BB9D-D98821BBA76B}" presName="linear" presStyleCnt="0">
        <dgm:presLayoutVars>
          <dgm:animLvl val="lvl"/>
          <dgm:resizeHandles val="exact"/>
        </dgm:presLayoutVars>
      </dgm:prSet>
      <dgm:spPr/>
    </dgm:pt>
    <dgm:pt modelId="{1C276280-C65A-4DFE-A95F-8AF3F79FE7E7}" type="pres">
      <dgm:prSet presAssocID="{3608AE43-84F8-40D4-A129-4A4ABB0431D7}" presName="parentText" presStyleLbl="node1" presStyleIdx="0" presStyleCnt="3" custScaleY="56522" custLinFactNeighborX="345" custLinFactNeighborY="-62689">
        <dgm:presLayoutVars>
          <dgm:chMax val="0"/>
          <dgm:bulletEnabled val="1"/>
        </dgm:presLayoutVars>
      </dgm:prSet>
      <dgm:spPr/>
    </dgm:pt>
    <dgm:pt modelId="{0FE95F3A-DD51-4F7A-9256-A6A75AC3DE74}" type="pres">
      <dgm:prSet presAssocID="{3608AE43-84F8-40D4-A129-4A4ABB0431D7}" presName="childText" presStyleLbl="revTx" presStyleIdx="0" presStyleCnt="2" custScaleY="43920" custLinFactNeighborY="39727">
        <dgm:presLayoutVars>
          <dgm:bulletEnabled val="1"/>
        </dgm:presLayoutVars>
      </dgm:prSet>
      <dgm:spPr/>
    </dgm:pt>
    <dgm:pt modelId="{C041762A-6E85-435F-A34D-2FD274A4882E}" type="pres">
      <dgm:prSet presAssocID="{B626EA77-49D6-47DB-B2F2-C1A8789C55E1}" presName="parentText" presStyleLbl="node1" presStyleIdx="1" presStyleCnt="3" custScaleY="52774" custLinFactY="-14707" custLinFactNeighborY="-100000">
        <dgm:presLayoutVars>
          <dgm:chMax val="0"/>
          <dgm:bulletEnabled val="1"/>
        </dgm:presLayoutVars>
      </dgm:prSet>
      <dgm:spPr/>
    </dgm:pt>
    <dgm:pt modelId="{D4283B67-A0F0-453D-A4C0-B2EE10A0BFA4}" type="pres">
      <dgm:prSet presAssocID="{B626EA77-49D6-47DB-B2F2-C1A8789C55E1}" presName="childText" presStyleLbl="revTx" presStyleIdx="1" presStyleCnt="2" custScaleY="23470" custLinFactY="-98640" custLinFactNeighborY="-100000">
        <dgm:presLayoutVars>
          <dgm:bulletEnabled val="1"/>
        </dgm:presLayoutVars>
      </dgm:prSet>
      <dgm:spPr/>
    </dgm:pt>
    <dgm:pt modelId="{530D34AA-2658-4423-91A0-831A9B4C354E}" type="pres">
      <dgm:prSet presAssocID="{454805B9-9425-48BA-BD78-415C86672A62}" presName="parentText" presStyleLbl="node1" presStyleIdx="2" presStyleCnt="3" custScaleY="54489" custLinFactNeighborY="-9210">
        <dgm:presLayoutVars>
          <dgm:chMax val="0"/>
          <dgm:bulletEnabled val="1"/>
        </dgm:presLayoutVars>
      </dgm:prSet>
      <dgm:spPr/>
    </dgm:pt>
  </dgm:ptLst>
  <dgm:cxnLst>
    <dgm:cxn modelId="{C043FA0A-7682-4614-832F-76379EE42CE1}" srcId="{3608AE43-84F8-40D4-A129-4A4ABB0431D7}" destId="{67933BE9-255F-4041-B915-1711DE937725}" srcOrd="4" destOrd="0" parTransId="{CAD0B738-1A9C-438B-B7D2-2DB14B03F98C}" sibTransId="{F07DDB03-9EFB-43E0-934C-901BBF1C2EDD}"/>
    <dgm:cxn modelId="{A70C9912-4A56-4776-8D7A-164492B67E13}" type="presOf" srcId="{95AE886C-5768-4C58-96AC-DE47883B2F8C}" destId="{0FE95F3A-DD51-4F7A-9256-A6A75AC3DE74}" srcOrd="0" destOrd="2" presId="urn:microsoft.com/office/officeart/2005/8/layout/vList2"/>
    <dgm:cxn modelId="{B6EC7218-BE7C-4C90-8353-C3B98CA5A64A}" type="presOf" srcId="{2929E9F4-0656-4435-8648-7F6E3F467168}" destId="{D4283B67-A0F0-453D-A4C0-B2EE10A0BFA4}" srcOrd="0" destOrd="0" presId="urn:microsoft.com/office/officeart/2005/8/layout/vList2"/>
    <dgm:cxn modelId="{7E9DE919-7FEF-4C3D-B050-4BFA4097B232}" type="presOf" srcId="{9014CB85-022D-4021-A5D8-BA1A6B79C885}" destId="{0FE95F3A-DD51-4F7A-9256-A6A75AC3DE74}" srcOrd="0" destOrd="7" presId="urn:microsoft.com/office/officeart/2005/8/layout/vList2"/>
    <dgm:cxn modelId="{AF57BC1A-DC8B-4733-9ADD-160FA8F46511}" srcId="{3608AE43-84F8-40D4-A129-4A4ABB0431D7}" destId="{571FB6E3-9A19-4D2D-9514-CF34130C6733}" srcOrd="6" destOrd="0" parTransId="{917B703D-263E-4C79-8A4C-CFD05AB7717A}" sibTransId="{43365B62-9074-4420-A8CA-5C2F742A340E}"/>
    <dgm:cxn modelId="{D244D627-8D4B-4125-B085-1D0BAB324E92}" type="presOf" srcId="{4E91804E-785B-4B52-BE82-C8C550573D9C}" destId="{D4283B67-A0F0-453D-A4C0-B2EE10A0BFA4}" srcOrd="0" destOrd="4" presId="urn:microsoft.com/office/officeart/2005/8/layout/vList2"/>
    <dgm:cxn modelId="{971A0C32-C94A-46E9-B449-B958E9981CB4}" srcId="{3608AE43-84F8-40D4-A129-4A4ABB0431D7}" destId="{95AE886C-5768-4C58-96AC-DE47883B2F8C}" srcOrd="2" destOrd="0" parTransId="{30635F6A-7BE0-4ADA-8A49-5CE7DDD0353C}" sibTransId="{62919A0E-2FF9-489F-82D0-91D95D6864B7}"/>
    <dgm:cxn modelId="{8FA35934-5300-434E-A75B-E4CF055483C8}" type="presOf" srcId="{2682DB5F-CE3B-45F4-8373-9C4F1F39E587}" destId="{0FE95F3A-DD51-4F7A-9256-A6A75AC3DE74}" srcOrd="0" destOrd="5" presId="urn:microsoft.com/office/officeart/2005/8/layout/vList2"/>
    <dgm:cxn modelId="{280F7336-58DE-447B-AB30-62EEC8185F88}" type="presOf" srcId="{3608AE43-84F8-40D4-A129-4A4ABB0431D7}" destId="{1C276280-C65A-4DFE-A95F-8AF3F79FE7E7}" srcOrd="0" destOrd="0" presId="urn:microsoft.com/office/officeart/2005/8/layout/vList2"/>
    <dgm:cxn modelId="{AEAC325C-AE5E-4207-AF4B-E3942368CE87}" type="presOf" srcId="{ECD93AF2-72D3-454A-825C-E960884C47F0}" destId="{D4283B67-A0F0-453D-A4C0-B2EE10A0BFA4}" srcOrd="0" destOrd="3" presId="urn:microsoft.com/office/officeart/2005/8/layout/vList2"/>
    <dgm:cxn modelId="{43B98341-C5E0-4EB8-ACB2-D81714FCEC02}" srcId="{8ECEBA23-CE53-4EAC-BB9D-D98821BBA76B}" destId="{3608AE43-84F8-40D4-A129-4A4ABB0431D7}" srcOrd="0" destOrd="0" parTransId="{9007E711-1251-4D7D-AC5B-369863859195}" sibTransId="{FFCE0FE0-2C52-413A-AFD8-5613144E13B9}"/>
    <dgm:cxn modelId="{69EA2862-8E51-4B91-A87E-5E5C5ABB1003}" srcId="{8ECEBA23-CE53-4EAC-BB9D-D98821BBA76B}" destId="{B626EA77-49D6-47DB-B2F2-C1A8789C55E1}" srcOrd="1" destOrd="0" parTransId="{EA359985-77F9-4CBB-9E7E-41AA941704E0}" sibTransId="{EDDAEAC7-B14D-4FC7-BFD6-FC90EC989BB0}"/>
    <dgm:cxn modelId="{82E55142-B6DB-4B03-B108-38AC239CF1E3}" type="presOf" srcId="{763853EF-3600-43F7-B171-921730160A48}" destId="{D4283B67-A0F0-453D-A4C0-B2EE10A0BFA4}" srcOrd="0" destOrd="2" presId="urn:microsoft.com/office/officeart/2005/8/layout/vList2"/>
    <dgm:cxn modelId="{C99BC543-3CAF-4FC8-AB69-681C5ADCDCA2}" srcId="{B626EA77-49D6-47DB-B2F2-C1A8789C55E1}" destId="{ECD93AF2-72D3-454A-825C-E960884C47F0}" srcOrd="3" destOrd="0" parTransId="{82447F81-2508-4F7C-A1F5-3F7EC98D1539}" sibTransId="{F5DB86CE-6807-4F47-8D1D-CB1AD8507C0E}"/>
    <dgm:cxn modelId="{E2157146-AA0C-4F98-8C08-F8C765182418}" type="presOf" srcId="{8ECEBA23-CE53-4EAC-BB9D-D98821BBA76B}" destId="{0E0286B9-6AC9-4DA6-9459-BE5DA17A660F}" srcOrd="0" destOrd="0" presId="urn:microsoft.com/office/officeart/2005/8/layout/vList2"/>
    <dgm:cxn modelId="{C1264447-B8A5-4204-854F-CF9D7ECA695C}" srcId="{3608AE43-84F8-40D4-A129-4A4ABB0431D7}" destId="{3D028859-06B5-4C5B-B5C1-B2D02B1B3694}" srcOrd="3" destOrd="0" parTransId="{F70CEF37-435D-4BA6-A061-1F51F2A2D4F8}" sibTransId="{C27B0AFA-7DFE-49B9-80F0-8430D20EB68C}"/>
    <dgm:cxn modelId="{D1B67A4D-8F0B-4255-861C-BD292FC81130}" srcId="{3608AE43-84F8-40D4-A129-4A4ABB0431D7}" destId="{F07A290E-F54E-482F-B655-6CF7D1B9BD02}" srcOrd="0" destOrd="0" parTransId="{BFAD0B31-67AD-4AD8-B3DF-B43A770D5FC5}" sibTransId="{45956273-85F3-4FE7-900C-44D18FC5F971}"/>
    <dgm:cxn modelId="{BA2ACE6F-4656-4E34-BAB5-90C4A2F35F81}" srcId="{8ECEBA23-CE53-4EAC-BB9D-D98821BBA76B}" destId="{454805B9-9425-48BA-BD78-415C86672A62}" srcOrd="2" destOrd="0" parTransId="{507CA869-C807-4C3B-BBCC-FD532114B4EF}" sibTransId="{13D77CA3-EF41-426C-A5BC-AC356DAD98D9}"/>
    <dgm:cxn modelId="{B8D60274-12C6-4A57-917F-25F25652279B}" srcId="{B626EA77-49D6-47DB-B2F2-C1A8789C55E1}" destId="{2929E9F4-0656-4435-8648-7F6E3F467168}" srcOrd="0" destOrd="0" parTransId="{E495F895-642F-44C4-A23A-CE8418511EE5}" sibTransId="{EC2B93D2-8B26-406E-8D37-3928136D5AF2}"/>
    <dgm:cxn modelId="{0E74BA77-FF4D-434B-AE00-DCBEE9B895CD}" type="presOf" srcId="{F07A290E-F54E-482F-B655-6CF7D1B9BD02}" destId="{0FE95F3A-DD51-4F7A-9256-A6A75AC3DE74}" srcOrd="0" destOrd="0" presId="urn:microsoft.com/office/officeart/2005/8/layout/vList2"/>
    <dgm:cxn modelId="{ECF9A97A-410B-47B2-B7FC-36B662D9C47F}" type="presOf" srcId="{571FB6E3-9A19-4D2D-9514-CF34130C6733}" destId="{0FE95F3A-DD51-4F7A-9256-A6A75AC3DE74}" srcOrd="0" destOrd="6" presId="urn:microsoft.com/office/officeart/2005/8/layout/vList2"/>
    <dgm:cxn modelId="{3220FE82-2990-40EA-AE47-6C384647FA56}" srcId="{B626EA77-49D6-47DB-B2F2-C1A8789C55E1}" destId="{763853EF-3600-43F7-B171-921730160A48}" srcOrd="2" destOrd="0" parTransId="{3D987B34-9950-45A8-9FF1-60A3759DF401}" sibTransId="{F7F80F80-56D5-4307-9BFB-661D925FB2D6}"/>
    <dgm:cxn modelId="{781D4F86-8746-4237-908E-1AF34F52AEB5}" type="presOf" srcId="{67933BE9-255F-4041-B915-1711DE937725}" destId="{0FE95F3A-DD51-4F7A-9256-A6A75AC3DE74}" srcOrd="0" destOrd="4" presId="urn:microsoft.com/office/officeart/2005/8/layout/vList2"/>
    <dgm:cxn modelId="{23B9048C-130F-4EAE-9EFA-504B941437A3}" srcId="{3608AE43-84F8-40D4-A129-4A4ABB0431D7}" destId="{9014CB85-022D-4021-A5D8-BA1A6B79C885}" srcOrd="7" destOrd="0" parTransId="{D99525CD-BE0E-46C2-95C1-38B62B355651}" sibTransId="{A6498F35-B9B9-43FF-9DF0-D69DE721FDA0}"/>
    <dgm:cxn modelId="{0B96E0A3-B4F8-4652-A4D7-4FE878816D4D}" type="presOf" srcId="{2E2303CE-FC3B-45B9-92E0-FECEB204ECAE}" destId="{0FE95F3A-DD51-4F7A-9256-A6A75AC3DE74}" srcOrd="0" destOrd="1" presId="urn:microsoft.com/office/officeart/2005/8/layout/vList2"/>
    <dgm:cxn modelId="{5E4326BA-BDB2-445F-9A68-146A7D276CFE}" srcId="{B626EA77-49D6-47DB-B2F2-C1A8789C55E1}" destId="{4535A9BB-4E5A-40FE-97BF-25270DFFD152}" srcOrd="1" destOrd="0" parTransId="{7CD6364D-07AB-4DE6-9215-33F8CEB649FC}" sibTransId="{A442F5EC-E6CE-46AD-8318-8E1E6406FF77}"/>
    <dgm:cxn modelId="{1B8096C4-1FF7-4FFB-AFB3-3257800DCA87}" type="presOf" srcId="{4535A9BB-4E5A-40FE-97BF-25270DFFD152}" destId="{D4283B67-A0F0-453D-A4C0-B2EE10A0BFA4}" srcOrd="0" destOrd="1" presId="urn:microsoft.com/office/officeart/2005/8/layout/vList2"/>
    <dgm:cxn modelId="{ECD5C8C9-226B-4BFF-91C1-BF58046DE36B}" srcId="{3608AE43-84F8-40D4-A129-4A4ABB0431D7}" destId="{2682DB5F-CE3B-45F4-8373-9C4F1F39E587}" srcOrd="5" destOrd="0" parTransId="{C4D4A62E-DEB8-4935-A13D-0CAA21A69F58}" sibTransId="{A98BD2E5-98FC-403D-9250-07001593D250}"/>
    <dgm:cxn modelId="{9DD205D0-B42A-41DA-A249-5DB374D3EBF4}" type="presOf" srcId="{B626EA77-49D6-47DB-B2F2-C1A8789C55E1}" destId="{C041762A-6E85-435F-A34D-2FD274A4882E}" srcOrd="0" destOrd="0" presId="urn:microsoft.com/office/officeart/2005/8/layout/vList2"/>
    <dgm:cxn modelId="{282F8DD2-CA84-4D08-B22F-29B187D45265}" srcId="{3608AE43-84F8-40D4-A129-4A4ABB0431D7}" destId="{2E2303CE-FC3B-45B9-92E0-FECEB204ECAE}" srcOrd="1" destOrd="0" parTransId="{0AA3B500-68B4-4771-A344-C074A78DE6C5}" sibTransId="{8CFD408F-7E5F-4C34-A55B-8AA8323D3814}"/>
    <dgm:cxn modelId="{C8CCA2F3-B349-4218-BAC5-B482DB149F13}" type="presOf" srcId="{454805B9-9425-48BA-BD78-415C86672A62}" destId="{530D34AA-2658-4423-91A0-831A9B4C354E}" srcOrd="0" destOrd="0" presId="urn:microsoft.com/office/officeart/2005/8/layout/vList2"/>
    <dgm:cxn modelId="{6322A2FD-9D84-46CE-8B96-058BAE3DED14}" srcId="{B626EA77-49D6-47DB-B2F2-C1A8789C55E1}" destId="{4E91804E-785B-4B52-BE82-C8C550573D9C}" srcOrd="4" destOrd="0" parTransId="{F02D397F-0444-4D65-A42B-25CACDEB84A4}" sibTransId="{357518B9-2C32-4529-BB16-6DF4F0FFCA94}"/>
    <dgm:cxn modelId="{044ECAFD-0EEE-4BD9-A208-ABC15AE3ED5F}" type="presOf" srcId="{3D028859-06B5-4C5B-B5C1-B2D02B1B3694}" destId="{0FE95F3A-DD51-4F7A-9256-A6A75AC3DE74}" srcOrd="0" destOrd="3" presId="urn:microsoft.com/office/officeart/2005/8/layout/vList2"/>
    <dgm:cxn modelId="{A3F278C2-1EE4-4EDD-A9EA-8DAD4BA8856A}" type="presParOf" srcId="{0E0286B9-6AC9-4DA6-9459-BE5DA17A660F}" destId="{1C276280-C65A-4DFE-A95F-8AF3F79FE7E7}" srcOrd="0" destOrd="0" presId="urn:microsoft.com/office/officeart/2005/8/layout/vList2"/>
    <dgm:cxn modelId="{53193F1F-595A-45E3-AFEC-C250D9711283}" type="presParOf" srcId="{0E0286B9-6AC9-4DA6-9459-BE5DA17A660F}" destId="{0FE95F3A-DD51-4F7A-9256-A6A75AC3DE74}" srcOrd="1" destOrd="0" presId="urn:microsoft.com/office/officeart/2005/8/layout/vList2"/>
    <dgm:cxn modelId="{B4AE255B-ADB2-482F-921F-77543ACA5F99}" type="presParOf" srcId="{0E0286B9-6AC9-4DA6-9459-BE5DA17A660F}" destId="{C041762A-6E85-435F-A34D-2FD274A4882E}" srcOrd="2" destOrd="0" presId="urn:microsoft.com/office/officeart/2005/8/layout/vList2"/>
    <dgm:cxn modelId="{18294615-AF36-4C0F-9BC0-65343D4582ED}" type="presParOf" srcId="{0E0286B9-6AC9-4DA6-9459-BE5DA17A660F}" destId="{D4283B67-A0F0-453D-A4C0-B2EE10A0BFA4}" srcOrd="3" destOrd="0" presId="urn:microsoft.com/office/officeart/2005/8/layout/vList2"/>
    <dgm:cxn modelId="{12CF0A31-531C-4F93-8D06-EF0E7D8D174E}" type="presParOf" srcId="{0E0286B9-6AC9-4DA6-9459-BE5DA17A660F}" destId="{530D34AA-2658-4423-91A0-831A9B4C354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21F52CA-93E5-407C-BFE3-E2C1FEA3A15E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kumimoji="1" lang="ja-JP" altLang="en-US"/>
        </a:p>
      </dgm:t>
    </dgm:pt>
    <dgm:pt modelId="{160314CD-3E33-4D87-B027-AD805369B7F5}">
      <dgm:prSet phldrT="[テキスト]"/>
      <dgm:spPr/>
      <dgm:t>
        <a:bodyPr/>
        <a:lstStyle/>
        <a:p>
          <a:r>
            <a:rPr kumimoji="1" lang="ja-JP" altLang="en-US" dirty="0"/>
            <a:t>介護保険制度</a:t>
          </a:r>
        </a:p>
      </dgm:t>
    </dgm:pt>
    <dgm:pt modelId="{B6D59F1B-1BD5-4D6A-B87F-BD50DA6C2DEA}" type="parTrans" cxnId="{677DE216-922E-4CE7-8B53-BB71F43905FE}">
      <dgm:prSet/>
      <dgm:spPr/>
      <dgm:t>
        <a:bodyPr/>
        <a:lstStyle/>
        <a:p>
          <a:endParaRPr kumimoji="1" lang="ja-JP" altLang="en-US"/>
        </a:p>
      </dgm:t>
    </dgm:pt>
    <dgm:pt modelId="{91CA9CD1-4F74-457D-A534-77FAC1D20FE5}" type="sibTrans" cxnId="{677DE216-922E-4CE7-8B53-BB71F43905FE}">
      <dgm:prSet/>
      <dgm:spPr/>
      <dgm:t>
        <a:bodyPr/>
        <a:lstStyle/>
        <a:p>
          <a:endParaRPr kumimoji="1" lang="ja-JP" altLang="en-US"/>
        </a:p>
      </dgm:t>
    </dgm:pt>
    <dgm:pt modelId="{53B235F7-D97C-42ED-A606-540EEE525B8D}">
      <dgm:prSet phldrT="[テキスト]"/>
      <dgm:spPr>
        <a:ln>
          <a:noFill/>
        </a:ln>
      </dgm:spPr>
      <dgm:t>
        <a:bodyPr/>
        <a:lstStyle/>
        <a:p>
          <a:r>
            <a:rPr kumimoji="1" lang="ja-JP" altLang="en-US" dirty="0">
              <a:solidFill>
                <a:schemeClr val="accent5">
                  <a:lumMod val="75000"/>
                </a:schemeClr>
              </a:solidFill>
            </a:rPr>
            <a:t>保険給付</a:t>
          </a:r>
        </a:p>
      </dgm:t>
    </dgm:pt>
    <dgm:pt modelId="{A142B40C-CEF3-4F50-BBBF-D9CA92EAFB46}" type="parTrans" cxnId="{A066516B-EA78-4014-9206-C1018906B570}">
      <dgm:prSet/>
      <dgm:spPr/>
      <dgm:t>
        <a:bodyPr/>
        <a:lstStyle/>
        <a:p>
          <a:endParaRPr kumimoji="1" lang="ja-JP" altLang="en-US"/>
        </a:p>
      </dgm:t>
    </dgm:pt>
    <dgm:pt modelId="{4058814C-41D3-4192-AABC-4B34CE20416C}" type="sibTrans" cxnId="{A066516B-EA78-4014-9206-C1018906B570}">
      <dgm:prSet/>
      <dgm:spPr/>
      <dgm:t>
        <a:bodyPr/>
        <a:lstStyle/>
        <a:p>
          <a:endParaRPr kumimoji="1" lang="ja-JP" altLang="en-US"/>
        </a:p>
      </dgm:t>
    </dgm:pt>
    <dgm:pt modelId="{0FCA3A87-7C94-4792-8B34-C493D06193C6}">
      <dgm:prSet phldrT="[テキスト]"/>
      <dgm:spPr>
        <a:ln>
          <a:solidFill>
            <a:schemeClr val="bg1"/>
          </a:solidFill>
        </a:ln>
      </dgm:spPr>
      <dgm:t>
        <a:bodyPr/>
        <a:lstStyle/>
        <a:p>
          <a:r>
            <a:rPr kumimoji="1" lang="ja-JP" altLang="en-US" dirty="0"/>
            <a:t>地域支援事業</a:t>
          </a:r>
        </a:p>
      </dgm:t>
    </dgm:pt>
    <dgm:pt modelId="{42607D45-83EE-4FB4-99AA-338CE2A0B3A7}" type="parTrans" cxnId="{778714B2-FBBC-4602-BF0B-AB2CEB096390}">
      <dgm:prSet/>
      <dgm:spPr/>
      <dgm:t>
        <a:bodyPr/>
        <a:lstStyle/>
        <a:p>
          <a:endParaRPr kumimoji="1" lang="ja-JP" altLang="en-US"/>
        </a:p>
      </dgm:t>
    </dgm:pt>
    <dgm:pt modelId="{790DFF12-1791-4363-B96D-64E224809737}" type="sibTrans" cxnId="{778714B2-FBBC-4602-BF0B-AB2CEB096390}">
      <dgm:prSet/>
      <dgm:spPr/>
      <dgm:t>
        <a:bodyPr/>
        <a:lstStyle/>
        <a:p>
          <a:endParaRPr kumimoji="1" lang="ja-JP" altLang="en-US"/>
        </a:p>
      </dgm:t>
    </dgm:pt>
    <dgm:pt modelId="{81454939-CF56-4B17-A70A-193FB89FA6EB}">
      <dgm:prSet phldrT="[テキスト]"/>
      <dgm:spPr>
        <a:ln>
          <a:noFill/>
        </a:ln>
      </dgm:spPr>
      <dgm:t>
        <a:bodyPr/>
        <a:lstStyle/>
        <a:p>
          <a:r>
            <a:rPr kumimoji="1" lang="ja-JP" altLang="en-US" dirty="0">
              <a:solidFill>
                <a:schemeClr val="accent5">
                  <a:lumMod val="75000"/>
                </a:schemeClr>
              </a:solidFill>
            </a:rPr>
            <a:t>保健福祉事業</a:t>
          </a:r>
        </a:p>
      </dgm:t>
    </dgm:pt>
    <dgm:pt modelId="{927A1730-EB65-40E9-9571-F5D89AA0C9F6}" type="parTrans" cxnId="{2E6E5DAD-72AC-4FF0-AF4D-CA717A72DC7F}">
      <dgm:prSet/>
      <dgm:spPr/>
      <dgm:t>
        <a:bodyPr/>
        <a:lstStyle/>
        <a:p>
          <a:endParaRPr kumimoji="1" lang="ja-JP" altLang="en-US"/>
        </a:p>
      </dgm:t>
    </dgm:pt>
    <dgm:pt modelId="{1757ACFA-E801-4DBE-A786-DF93FE861625}" type="sibTrans" cxnId="{2E6E5DAD-72AC-4FF0-AF4D-CA717A72DC7F}">
      <dgm:prSet/>
      <dgm:spPr/>
      <dgm:t>
        <a:bodyPr/>
        <a:lstStyle/>
        <a:p>
          <a:endParaRPr kumimoji="1" lang="ja-JP" altLang="en-US"/>
        </a:p>
      </dgm:t>
    </dgm:pt>
    <dgm:pt modelId="{80EC0640-85D0-4365-9D10-5F5E63760998}" type="pres">
      <dgm:prSet presAssocID="{821F52CA-93E5-407C-BFE3-E2C1FEA3A15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8D83349-ABBC-44B2-9F39-7530A10F4074}" type="pres">
      <dgm:prSet presAssocID="{160314CD-3E33-4D87-B027-AD805369B7F5}" presName="hierRoot1" presStyleCnt="0">
        <dgm:presLayoutVars>
          <dgm:hierBranch val="init"/>
        </dgm:presLayoutVars>
      </dgm:prSet>
      <dgm:spPr/>
    </dgm:pt>
    <dgm:pt modelId="{2127B4DC-BC62-465F-AB2A-246FF7B54DB1}" type="pres">
      <dgm:prSet presAssocID="{160314CD-3E33-4D87-B027-AD805369B7F5}" presName="rootComposite1" presStyleCnt="0"/>
      <dgm:spPr/>
    </dgm:pt>
    <dgm:pt modelId="{8270DF14-1B21-4690-9904-4FC5AB9013F3}" type="pres">
      <dgm:prSet presAssocID="{160314CD-3E33-4D87-B027-AD805369B7F5}" presName="rootText1" presStyleLbl="node0" presStyleIdx="0" presStyleCnt="1">
        <dgm:presLayoutVars>
          <dgm:chPref val="3"/>
        </dgm:presLayoutVars>
      </dgm:prSet>
      <dgm:spPr/>
    </dgm:pt>
    <dgm:pt modelId="{855A4293-7852-4567-9A0F-C51313A912C2}" type="pres">
      <dgm:prSet presAssocID="{160314CD-3E33-4D87-B027-AD805369B7F5}" presName="rootConnector1" presStyleLbl="node1" presStyleIdx="0" presStyleCnt="0"/>
      <dgm:spPr/>
    </dgm:pt>
    <dgm:pt modelId="{2CE17E09-46CD-42C0-A353-52661E7BDD15}" type="pres">
      <dgm:prSet presAssocID="{160314CD-3E33-4D87-B027-AD805369B7F5}" presName="hierChild2" presStyleCnt="0"/>
      <dgm:spPr/>
    </dgm:pt>
    <dgm:pt modelId="{A90E47E4-E4B7-4D76-8D0D-B5A14F3CB0AA}" type="pres">
      <dgm:prSet presAssocID="{A142B40C-CEF3-4F50-BBBF-D9CA92EAFB46}" presName="Name37" presStyleLbl="parChTrans1D2" presStyleIdx="0" presStyleCnt="3"/>
      <dgm:spPr/>
    </dgm:pt>
    <dgm:pt modelId="{B9314093-F3A4-46AE-AB6D-BEB14FB2BE38}" type="pres">
      <dgm:prSet presAssocID="{53B235F7-D97C-42ED-A606-540EEE525B8D}" presName="hierRoot2" presStyleCnt="0">
        <dgm:presLayoutVars>
          <dgm:hierBranch val="init"/>
        </dgm:presLayoutVars>
      </dgm:prSet>
      <dgm:spPr/>
    </dgm:pt>
    <dgm:pt modelId="{3A3C74F8-4AD6-4F99-A73B-9819C8AF40BE}" type="pres">
      <dgm:prSet presAssocID="{53B235F7-D97C-42ED-A606-540EEE525B8D}" presName="rootComposite" presStyleCnt="0"/>
      <dgm:spPr/>
    </dgm:pt>
    <dgm:pt modelId="{8BB36F3E-49FC-4F7D-BEC5-9DD410E85FA9}" type="pres">
      <dgm:prSet presAssocID="{53B235F7-D97C-42ED-A606-540EEE525B8D}" presName="rootText" presStyleLbl="node2" presStyleIdx="0" presStyleCnt="3">
        <dgm:presLayoutVars>
          <dgm:chPref val="3"/>
        </dgm:presLayoutVars>
      </dgm:prSet>
      <dgm:spPr/>
    </dgm:pt>
    <dgm:pt modelId="{57EBD9B2-BF6D-49D1-AB32-3F0FA73EC7B4}" type="pres">
      <dgm:prSet presAssocID="{53B235F7-D97C-42ED-A606-540EEE525B8D}" presName="rootConnector" presStyleLbl="node2" presStyleIdx="0" presStyleCnt="3"/>
      <dgm:spPr/>
    </dgm:pt>
    <dgm:pt modelId="{1485FE77-1684-4745-8F6C-C082BC4E9635}" type="pres">
      <dgm:prSet presAssocID="{53B235F7-D97C-42ED-A606-540EEE525B8D}" presName="hierChild4" presStyleCnt="0"/>
      <dgm:spPr/>
    </dgm:pt>
    <dgm:pt modelId="{DBC4739A-59BF-49C9-B05D-02D7B40E2D59}" type="pres">
      <dgm:prSet presAssocID="{53B235F7-D97C-42ED-A606-540EEE525B8D}" presName="hierChild5" presStyleCnt="0"/>
      <dgm:spPr/>
    </dgm:pt>
    <dgm:pt modelId="{AC563F26-1736-4BDE-9635-3981E2BD33DB}" type="pres">
      <dgm:prSet presAssocID="{42607D45-83EE-4FB4-99AA-338CE2A0B3A7}" presName="Name37" presStyleLbl="parChTrans1D2" presStyleIdx="1" presStyleCnt="3"/>
      <dgm:spPr/>
    </dgm:pt>
    <dgm:pt modelId="{C8915FD9-F26E-4472-B693-CD3F4C791D85}" type="pres">
      <dgm:prSet presAssocID="{0FCA3A87-7C94-4792-8B34-C493D06193C6}" presName="hierRoot2" presStyleCnt="0">
        <dgm:presLayoutVars>
          <dgm:hierBranch val="init"/>
        </dgm:presLayoutVars>
      </dgm:prSet>
      <dgm:spPr/>
    </dgm:pt>
    <dgm:pt modelId="{1DA6F831-A4DC-4F17-86F4-DC2698209A90}" type="pres">
      <dgm:prSet presAssocID="{0FCA3A87-7C94-4792-8B34-C493D06193C6}" presName="rootComposite" presStyleCnt="0"/>
      <dgm:spPr/>
    </dgm:pt>
    <dgm:pt modelId="{32EA2065-22EE-441E-9AF5-599AA5D2763E}" type="pres">
      <dgm:prSet presAssocID="{0FCA3A87-7C94-4792-8B34-C493D06193C6}" presName="rootText" presStyleLbl="node2" presStyleIdx="1" presStyleCnt="3">
        <dgm:presLayoutVars>
          <dgm:chPref val="3"/>
        </dgm:presLayoutVars>
      </dgm:prSet>
      <dgm:spPr/>
    </dgm:pt>
    <dgm:pt modelId="{61E56705-EAE7-46F7-AEDF-96142B614888}" type="pres">
      <dgm:prSet presAssocID="{0FCA3A87-7C94-4792-8B34-C493D06193C6}" presName="rootConnector" presStyleLbl="node2" presStyleIdx="1" presStyleCnt="3"/>
      <dgm:spPr/>
    </dgm:pt>
    <dgm:pt modelId="{A69D7BB7-2C18-4A05-A7D6-B202B251259D}" type="pres">
      <dgm:prSet presAssocID="{0FCA3A87-7C94-4792-8B34-C493D06193C6}" presName="hierChild4" presStyleCnt="0"/>
      <dgm:spPr/>
    </dgm:pt>
    <dgm:pt modelId="{F5A10DBF-EF9C-4EAE-9EE7-FFBBF7A2691C}" type="pres">
      <dgm:prSet presAssocID="{0FCA3A87-7C94-4792-8B34-C493D06193C6}" presName="hierChild5" presStyleCnt="0"/>
      <dgm:spPr/>
    </dgm:pt>
    <dgm:pt modelId="{0BD3DC1E-C4E3-437D-88FF-049BEDBA76BC}" type="pres">
      <dgm:prSet presAssocID="{927A1730-EB65-40E9-9571-F5D89AA0C9F6}" presName="Name37" presStyleLbl="parChTrans1D2" presStyleIdx="2" presStyleCnt="3"/>
      <dgm:spPr/>
    </dgm:pt>
    <dgm:pt modelId="{C7B253BE-23DB-438E-A9BA-519BB7E3326B}" type="pres">
      <dgm:prSet presAssocID="{81454939-CF56-4B17-A70A-193FB89FA6EB}" presName="hierRoot2" presStyleCnt="0">
        <dgm:presLayoutVars>
          <dgm:hierBranch val="init"/>
        </dgm:presLayoutVars>
      </dgm:prSet>
      <dgm:spPr/>
    </dgm:pt>
    <dgm:pt modelId="{F38C1D14-5A87-4EF4-816A-4FB602A22148}" type="pres">
      <dgm:prSet presAssocID="{81454939-CF56-4B17-A70A-193FB89FA6EB}" presName="rootComposite" presStyleCnt="0"/>
      <dgm:spPr/>
    </dgm:pt>
    <dgm:pt modelId="{CF196EBB-FFB2-4CDF-818C-4F14CEB71512}" type="pres">
      <dgm:prSet presAssocID="{81454939-CF56-4B17-A70A-193FB89FA6EB}" presName="rootText" presStyleLbl="node2" presStyleIdx="2" presStyleCnt="3">
        <dgm:presLayoutVars>
          <dgm:chPref val="3"/>
        </dgm:presLayoutVars>
      </dgm:prSet>
      <dgm:spPr/>
    </dgm:pt>
    <dgm:pt modelId="{035A4BE3-7C29-4B9F-AEE7-1A922CF718E6}" type="pres">
      <dgm:prSet presAssocID="{81454939-CF56-4B17-A70A-193FB89FA6EB}" presName="rootConnector" presStyleLbl="node2" presStyleIdx="2" presStyleCnt="3"/>
      <dgm:spPr/>
    </dgm:pt>
    <dgm:pt modelId="{4550FB60-970D-43D3-9720-F6FE1CA309CE}" type="pres">
      <dgm:prSet presAssocID="{81454939-CF56-4B17-A70A-193FB89FA6EB}" presName="hierChild4" presStyleCnt="0"/>
      <dgm:spPr/>
    </dgm:pt>
    <dgm:pt modelId="{09B638AD-873C-4BBC-A593-875C540FBCDD}" type="pres">
      <dgm:prSet presAssocID="{81454939-CF56-4B17-A70A-193FB89FA6EB}" presName="hierChild5" presStyleCnt="0"/>
      <dgm:spPr/>
    </dgm:pt>
    <dgm:pt modelId="{A88142C8-410B-427E-A67C-4434E39CFBFB}" type="pres">
      <dgm:prSet presAssocID="{160314CD-3E33-4D87-B027-AD805369B7F5}" presName="hierChild3" presStyleCnt="0"/>
      <dgm:spPr/>
    </dgm:pt>
  </dgm:ptLst>
  <dgm:cxnLst>
    <dgm:cxn modelId="{677DE216-922E-4CE7-8B53-BB71F43905FE}" srcId="{821F52CA-93E5-407C-BFE3-E2C1FEA3A15E}" destId="{160314CD-3E33-4D87-B027-AD805369B7F5}" srcOrd="0" destOrd="0" parTransId="{B6D59F1B-1BD5-4D6A-B87F-BD50DA6C2DEA}" sibTransId="{91CA9CD1-4F74-457D-A534-77FAC1D20FE5}"/>
    <dgm:cxn modelId="{69CCC02E-177B-4CE9-A3C3-16DCC41942BC}" type="presOf" srcId="{0FCA3A87-7C94-4792-8B34-C493D06193C6}" destId="{32EA2065-22EE-441E-9AF5-599AA5D2763E}" srcOrd="0" destOrd="0" presId="urn:microsoft.com/office/officeart/2005/8/layout/orgChart1"/>
    <dgm:cxn modelId="{B7BDBD3A-1E56-444F-981B-FDBDFC642FDA}" type="presOf" srcId="{927A1730-EB65-40E9-9571-F5D89AA0C9F6}" destId="{0BD3DC1E-C4E3-437D-88FF-049BEDBA76BC}" srcOrd="0" destOrd="0" presId="urn:microsoft.com/office/officeart/2005/8/layout/orgChart1"/>
    <dgm:cxn modelId="{5F1D773B-DCE0-4FD8-AB6B-54108F685B5F}" type="presOf" srcId="{A142B40C-CEF3-4F50-BBBF-D9CA92EAFB46}" destId="{A90E47E4-E4B7-4D76-8D0D-B5A14F3CB0AA}" srcOrd="0" destOrd="0" presId="urn:microsoft.com/office/officeart/2005/8/layout/orgChart1"/>
    <dgm:cxn modelId="{F87AD93E-C2A1-4529-B8E3-6F1D328C0553}" type="presOf" srcId="{42607D45-83EE-4FB4-99AA-338CE2A0B3A7}" destId="{AC563F26-1736-4BDE-9635-3981E2BD33DB}" srcOrd="0" destOrd="0" presId="urn:microsoft.com/office/officeart/2005/8/layout/orgChart1"/>
    <dgm:cxn modelId="{2562AA43-CBF9-4549-8B20-A19641BF9F93}" type="presOf" srcId="{0FCA3A87-7C94-4792-8B34-C493D06193C6}" destId="{61E56705-EAE7-46F7-AEDF-96142B614888}" srcOrd="1" destOrd="0" presId="urn:microsoft.com/office/officeart/2005/8/layout/orgChart1"/>
    <dgm:cxn modelId="{CD02D846-92CD-414C-8117-7D72203962DC}" type="presOf" srcId="{81454939-CF56-4B17-A70A-193FB89FA6EB}" destId="{CF196EBB-FFB2-4CDF-818C-4F14CEB71512}" srcOrd="0" destOrd="0" presId="urn:microsoft.com/office/officeart/2005/8/layout/orgChart1"/>
    <dgm:cxn modelId="{ABBADA69-E8DE-4D3D-9DD8-DF1AA80D1CC5}" type="presOf" srcId="{81454939-CF56-4B17-A70A-193FB89FA6EB}" destId="{035A4BE3-7C29-4B9F-AEE7-1A922CF718E6}" srcOrd="1" destOrd="0" presId="urn:microsoft.com/office/officeart/2005/8/layout/orgChart1"/>
    <dgm:cxn modelId="{A066516B-EA78-4014-9206-C1018906B570}" srcId="{160314CD-3E33-4D87-B027-AD805369B7F5}" destId="{53B235F7-D97C-42ED-A606-540EEE525B8D}" srcOrd="0" destOrd="0" parTransId="{A142B40C-CEF3-4F50-BBBF-D9CA92EAFB46}" sibTransId="{4058814C-41D3-4192-AABC-4B34CE20416C}"/>
    <dgm:cxn modelId="{D0C1037A-F66C-4F3D-8DB1-C313E3B06C3B}" type="presOf" srcId="{160314CD-3E33-4D87-B027-AD805369B7F5}" destId="{855A4293-7852-4567-9A0F-C51313A912C2}" srcOrd="1" destOrd="0" presId="urn:microsoft.com/office/officeart/2005/8/layout/orgChart1"/>
    <dgm:cxn modelId="{2E6E5DAD-72AC-4FF0-AF4D-CA717A72DC7F}" srcId="{160314CD-3E33-4D87-B027-AD805369B7F5}" destId="{81454939-CF56-4B17-A70A-193FB89FA6EB}" srcOrd="2" destOrd="0" parTransId="{927A1730-EB65-40E9-9571-F5D89AA0C9F6}" sibTransId="{1757ACFA-E801-4DBE-A786-DF93FE861625}"/>
    <dgm:cxn modelId="{778714B2-FBBC-4602-BF0B-AB2CEB096390}" srcId="{160314CD-3E33-4D87-B027-AD805369B7F5}" destId="{0FCA3A87-7C94-4792-8B34-C493D06193C6}" srcOrd="1" destOrd="0" parTransId="{42607D45-83EE-4FB4-99AA-338CE2A0B3A7}" sibTransId="{790DFF12-1791-4363-B96D-64E224809737}"/>
    <dgm:cxn modelId="{E7826AD5-DA5C-4A71-9B5D-C20227083AC2}" type="presOf" srcId="{821F52CA-93E5-407C-BFE3-E2C1FEA3A15E}" destId="{80EC0640-85D0-4365-9D10-5F5E63760998}" srcOrd="0" destOrd="0" presId="urn:microsoft.com/office/officeart/2005/8/layout/orgChart1"/>
    <dgm:cxn modelId="{E81A0BEB-C64E-439E-BF13-31F8FABA8DAD}" type="presOf" srcId="{53B235F7-D97C-42ED-A606-540EEE525B8D}" destId="{8BB36F3E-49FC-4F7D-BEC5-9DD410E85FA9}" srcOrd="0" destOrd="0" presId="urn:microsoft.com/office/officeart/2005/8/layout/orgChart1"/>
    <dgm:cxn modelId="{0644C7FE-67DC-4457-81B1-3122F3A46C14}" type="presOf" srcId="{53B235F7-D97C-42ED-A606-540EEE525B8D}" destId="{57EBD9B2-BF6D-49D1-AB32-3F0FA73EC7B4}" srcOrd="1" destOrd="0" presId="urn:microsoft.com/office/officeart/2005/8/layout/orgChart1"/>
    <dgm:cxn modelId="{3794DCFF-9975-4EBE-BA90-B572A32C9DFB}" type="presOf" srcId="{160314CD-3E33-4D87-B027-AD805369B7F5}" destId="{8270DF14-1B21-4690-9904-4FC5AB9013F3}" srcOrd="0" destOrd="0" presId="urn:microsoft.com/office/officeart/2005/8/layout/orgChart1"/>
    <dgm:cxn modelId="{88C6F6C7-DA69-4153-96BC-E90E3CEFE4A0}" type="presParOf" srcId="{80EC0640-85D0-4365-9D10-5F5E63760998}" destId="{D8D83349-ABBC-44B2-9F39-7530A10F4074}" srcOrd="0" destOrd="0" presId="urn:microsoft.com/office/officeart/2005/8/layout/orgChart1"/>
    <dgm:cxn modelId="{2FA3214B-FB81-4166-9772-D0EE0C8B0237}" type="presParOf" srcId="{D8D83349-ABBC-44B2-9F39-7530A10F4074}" destId="{2127B4DC-BC62-465F-AB2A-246FF7B54DB1}" srcOrd="0" destOrd="0" presId="urn:microsoft.com/office/officeart/2005/8/layout/orgChart1"/>
    <dgm:cxn modelId="{73E3DE40-9D0C-41F6-83DE-4BF560556D7B}" type="presParOf" srcId="{2127B4DC-BC62-465F-AB2A-246FF7B54DB1}" destId="{8270DF14-1B21-4690-9904-4FC5AB9013F3}" srcOrd="0" destOrd="0" presId="urn:microsoft.com/office/officeart/2005/8/layout/orgChart1"/>
    <dgm:cxn modelId="{B271EEB3-AC0C-4DE7-A527-E4796C99D187}" type="presParOf" srcId="{2127B4DC-BC62-465F-AB2A-246FF7B54DB1}" destId="{855A4293-7852-4567-9A0F-C51313A912C2}" srcOrd="1" destOrd="0" presId="urn:microsoft.com/office/officeart/2005/8/layout/orgChart1"/>
    <dgm:cxn modelId="{0C70D778-31B8-4CCA-A122-0CFB9D39702D}" type="presParOf" srcId="{D8D83349-ABBC-44B2-9F39-7530A10F4074}" destId="{2CE17E09-46CD-42C0-A353-52661E7BDD15}" srcOrd="1" destOrd="0" presId="urn:microsoft.com/office/officeart/2005/8/layout/orgChart1"/>
    <dgm:cxn modelId="{A9145454-C1F8-4DFA-9183-2D105530D43F}" type="presParOf" srcId="{2CE17E09-46CD-42C0-A353-52661E7BDD15}" destId="{A90E47E4-E4B7-4D76-8D0D-B5A14F3CB0AA}" srcOrd="0" destOrd="0" presId="urn:microsoft.com/office/officeart/2005/8/layout/orgChart1"/>
    <dgm:cxn modelId="{1D71EB79-4C15-4C8E-8E3D-DE6106CDB370}" type="presParOf" srcId="{2CE17E09-46CD-42C0-A353-52661E7BDD15}" destId="{B9314093-F3A4-46AE-AB6D-BEB14FB2BE38}" srcOrd="1" destOrd="0" presId="urn:microsoft.com/office/officeart/2005/8/layout/orgChart1"/>
    <dgm:cxn modelId="{0DDB8B69-818E-4770-890C-3CB88ED8A285}" type="presParOf" srcId="{B9314093-F3A4-46AE-AB6D-BEB14FB2BE38}" destId="{3A3C74F8-4AD6-4F99-A73B-9819C8AF40BE}" srcOrd="0" destOrd="0" presId="urn:microsoft.com/office/officeart/2005/8/layout/orgChart1"/>
    <dgm:cxn modelId="{0634EAFC-9EA7-41C0-9F16-AC68472FC6AF}" type="presParOf" srcId="{3A3C74F8-4AD6-4F99-A73B-9819C8AF40BE}" destId="{8BB36F3E-49FC-4F7D-BEC5-9DD410E85FA9}" srcOrd="0" destOrd="0" presId="urn:microsoft.com/office/officeart/2005/8/layout/orgChart1"/>
    <dgm:cxn modelId="{415AC51F-8C95-42D9-A9D1-21EC0AA61788}" type="presParOf" srcId="{3A3C74F8-4AD6-4F99-A73B-9819C8AF40BE}" destId="{57EBD9B2-BF6D-49D1-AB32-3F0FA73EC7B4}" srcOrd="1" destOrd="0" presId="urn:microsoft.com/office/officeart/2005/8/layout/orgChart1"/>
    <dgm:cxn modelId="{375725F1-B5E4-44BC-84CD-8C8B46D644E8}" type="presParOf" srcId="{B9314093-F3A4-46AE-AB6D-BEB14FB2BE38}" destId="{1485FE77-1684-4745-8F6C-C082BC4E9635}" srcOrd="1" destOrd="0" presId="urn:microsoft.com/office/officeart/2005/8/layout/orgChart1"/>
    <dgm:cxn modelId="{815CE7F2-677D-46D4-97DB-9CCBF6795545}" type="presParOf" srcId="{B9314093-F3A4-46AE-AB6D-BEB14FB2BE38}" destId="{DBC4739A-59BF-49C9-B05D-02D7B40E2D59}" srcOrd="2" destOrd="0" presId="urn:microsoft.com/office/officeart/2005/8/layout/orgChart1"/>
    <dgm:cxn modelId="{7C52339B-F1CA-4F75-AEEF-7619FB44A0B7}" type="presParOf" srcId="{2CE17E09-46CD-42C0-A353-52661E7BDD15}" destId="{AC563F26-1736-4BDE-9635-3981E2BD33DB}" srcOrd="2" destOrd="0" presId="urn:microsoft.com/office/officeart/2005/8/layout/orgChart1"/>
    <dgm:cxn modelId="{59BB612D-BE3F-47EF-8418-C5B95BFA672E}" type="presParOf" srcId="{2CE17E09-46CD-42C0-A353-52661E7BDD15}" destId="{C8915FD9-F26E-4472-B693-CD3F4C791D85}" srcOrd="3" destOrd="0" presId="urn:microsoft.com/office/officeart/2005/8/layout/orgChart1"/>
    <dgm:cxn modelId="{1B242C7C-9EAF-4383-9E8C-2B56ADA59B78}" type="presParOf" srcId="{C8915FD9-F26E-4472-B693-CD3F4C791D85}" destId="{1DA6F831-A4DC-4F17-86F4-DC2698209A90}" srcOrd="0" destOrd="0" presId="urn:microsoft.com/office/officeart/2005/8/layout/orgChart1"/>
    <dgm:cxn modelId="{9DEF6D74-BBCD-4F22-AAA5-9A238F2D3CB7}" type="presParOf" srcId="{1DA6F831-A4DC-4F17-86F4-DC2698209A90}" destId="{32EA2065-22EE-441E-9AF5-599AA5D2763E}" srcOrd="0" destOrd="0" presId="urn:microsoft.com/office/officeart/2005/8/layout/orgChart1"/>
    <dgm:cxn modelId="{BD682848-476F-4995-89B8-39F6392F8BB2}" type="presParOf" srcId="{1DA6F831-A4DC-4F17-86F4-DC2698209A90}" destId="{61E56705-EAE7-46F7-AEDF-96142B614888}" srcOrd="1" destOrd="0" presId="urn:microsoft.com/office/officeart/2005/8/layout/orgChart1"/>
    <dgm:cxn modelId="{6BAFDFDD-0A2C-4AA0-BB28-CFB97647CDEC}" type="presParOf" srcId="{C8915FD9-F26E-4472-B693-CD3F4C791D85}" destId="{A69D7BB7-2C18-4A05-A7D6-B202B251259D}" srcOrd="1" destOrd="0" presId="urn:microsoft.com/office/officeart/2005/8/layout/orgChart1"/>
    <dgm:cxn modelId="{EC874FC0-6B9B-4648-A439-317809601879}" type="presParOf" srcId="{C8915FD9-F26E-4472-B693-CD3F4C791D85}" destId="{F5A10DBF-EF9C-4EAE-9EE7-FFBBF7A2691C}" srcOrd="2" destOrd="0" presId="urn:microsoft.com/office/officeart/2005/8/layout/orgChart1"/>
    <dgm:cxn modelId="{11611473-A3B3-447C-ABA3-6F87AEE28B27}" type="presParOf" srcId="{2CE17E09-46CD-42C0-A353-52661E7BDD15}" destId="{0BD3DC1E-C4E3-437D-88FF-049BEDBA76BC}" srcOrd="4" destOrd="0" presId="urn:microsoft.com/office/officeart/2005/8/layout/orgChart1"/>
    <dgm:cxn modelId="{3E33D731-DF13-4B51-B976-DA259E28CCDC}" type="presParOf" srcId="{2CE17E09-46CD-42C0-A353-52661E7BDD15}" destId="{C7B253BE-23DB-438E-A9BA-519BB7E3326B}" srcOrd="5" destOrd="0" presId="urn:microsoft.com/office/officeart/2005/8/layout/orgChart1"/>
    <dgm:cxn modelId="{49A059AE-699A-43EC-AB82-5D31C54AE2E2}" type="presParOf" srcId="{C7B253BE-23DB-438E-A9BA-519BB7E3326B}" destId="{F38C1D14-5A87-4EF4-816A-4FB602A22148}" srcOrd="0" destOrd="0" presId="urn:microsoft.com/office/officeart/2005/8/layout/orgChart1"/>
    <dgm:cxn modelId="{C0A3D298-20E5-49BA-BF1A-6142A4BF12C3}" type="presParOf" srcId="{F38C1D14-5A87-4EF4-816A-4FB602A22148}" destId="{CF196EBB-FFB2-4CDF-818C-4F14CEB71512}" srcOrd="0" destOrd="0" presId="urn:microsoft.com/office/officeart/2005/8/layout/orgChart1"/>
    <dgm:cxn modelId="{D367731E-BECF-4FB8-A570-939306F70470}" type="presParOf" srcId="{F38C1D14-5A87-4EF4-816A-4FB602A22148}" destId="{035A4BE3-7C29-4B9F-AEE7-1A922CF718E6}" srcOrd="1" destOrd="0" presId="urn:microsoft.com/office/officeart/2005/8/layout/orgChart1"/>
    <dgm:cxn modelId="{5385DF45-940D-46E6-B11E-3D3B5A0B8C4D}" type="presParOf" srcId="{C7B253BE-23DB-438E-A9BA-519BB7E3326B}" destId="{4550FB60-970D-43D3-9720-F6FE1CA309CE}" srcOrd="1" destOrd="0" presId="urn:microsoft.com/office/officeart/2005/8/layout/orgChart1"/>
    <dgm:cxn modelId="{9E0733F3-85E7-4EC1-92AF-EB34ED931FC3}" type="presParOf" srcId="{C7B253BE-23DB-438E-A9BA-519BB7E3326B}" destId="{09B638AD-873C-4BBC-A593-875C540FBCDD}" srcOrd="2" destOrd="0" presId="urn:microsoft.com/office/officeart/2005/8/layout/orgChart1"/>
    <dgm:cxn modelId="{1DF82021-6352-4976-AA43-FB82FBC4BA2E}" type="presParOf" srcId="{D8D83349-ABBC-44B2-9F39-7530A10F4074}" destId="{A88142C8-410B-427E-A67C-4434E39CFBF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21F52CA-93E5-407C-BFE3-E2C1FEA3A15E}" type="doc">
      <dgm:prSet loTypeId="urn:microsoft.com/office/officeart/2005/8/layout/orgChart1" loCatId="hierarchy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kumimoji="1" lang="ja-JP" altLang="en-US"/>
        </a:p>
      </dgm:t>
    </dgm:pt>
    <dgm:pt modelId="{160314CD-3E33-4D87-B027-AD805369B7F5}">
      <dgm:prSet phldrT="[テキスト]" custT="1"/>
      <dgm:spPr/>
      <dgm:t>
        <a:bodyPr/>
        <a:lstStyle/>
        <a:p>
          <a:r>
            <a:rPr kumimoji="1" lang="ja-JP" altLang="en-US" sz="2800" dirty="0"/>
            <a:t>地域支援事業</a:t>
          </a:r>
        </a:p>
      </dgm:t>
    </dgm:pt>
    <dgm:pt modelId="{B6D59F1B-1BD5-4D6A-B87F-BD50DA6C2DEA}" type="parTrans" cxnId="{677DE216-922E-4CE7-8B53-BB71F43905FE}">
      <dgm:prSet/>
      <dgm:spPr/>
      <dgm:t>
        <a:bodyPr/>
        <a:lstStyle/>
        <a:p>
          <a:endParaRPr kumimoji="1" lang="ja-JP" altLang="en-US"/>
        </a:p>
      </dgm:t>
    </dgm:pt>
    <dgm:pt modelId="{91CA9CD1-4F74-457D-A534-77FAC1D20FE5}" type="sibTrans" cxnId="{677DE216-922E-4CE7-8B53-BB71F43905FE}">
      <dgm:prSet/>
      <dgm:spPr/>
      <dgm:t>
        <a:bodyPr/>
        <a:lstStyle/>
        <a:p>
          <a:endParaRPr kumimoji="1" lang="ja-JP" altLang="en-US"/>
        </a:p>
      </dgm:t>
    </dgm:pt>
    <dgm:pt modelId="{53B235F7-D97C-42ED-A606-540EEE525B8D}">
      <dgm:prSet phldrT="[テキスト]"/>
      <dgm:spPr>
        <a:solidFill>
          <a:srgbClr val="002060"/>
        </a:solidFill>
      </dgm:spPr>
      <dgm:t>
        <a:bodyPr/>
        <a:lstStyle/>
        <a:p>
          <a:r>
            <a:rPr kumimoji="1" lang="ja-JP" altLang="en-US" dirty="0"/>
            <a:t>介護予防・日常生活支援総合事業</a:t>
          </a:r>
        </a:p>
      </dgm:t>
    </dgm:pt>
    <dgm:pt modelId="{A142B40C-CEF3-4F50-BBBF-D9CA92EAFB46}" type="parTrans" cxnId="{A066516B-EA78-4014-9206-C1018906B570}">
      <dgm:prSet/>
      <dgm:spPr/>
      <dgm:t>
        <a:bodyPr/>
        <a:lstStyle/>
        <a:p>
          <a:endParaRPr kumimoji="1" lang="ja-JP" altLang="en-US"/>
        </a:p>
      </dgm:t>
    </dgm:pt>
    <dgm:pt modelId="{4058814C-41D3-4192-AABC-4B34CE20416C}" type="sibTrans" cxnId="{A066516B-EA78-4014-9206-C1018906B570}">
      <dgm:prSet/>
      <dgm:spPr/>
      <dgm:t>
        <a:bodyPr/>
        <a:lstStyle/>
        <a:p>
          <a:endParaRPr kumimoji="1" lang="ja-JP" altLang="en-US"/>
        </a:p>
      </dgm:t>
    </dgm:pt>
    <dgm:pt modelId="{0FCA3A87-7C94-4792-8B34-C493D06193C6}">
      <dgm:prSet phldrT="[テキスト]" custT="1"/>
      <dgm:spPr>
        <a:solidFill>
          <a:srgbClr val="002060"/>
        </a:solidFill>
      </dgm:spPr>
      <dgm:t>
        <a:bodyPr/>
        <a:lstStyle/>
        <a:p>
          <a:r>
            <a:rPr kumimoji="1" lang="ja-JP" altLang="en-US" sz="2300" dirty="0"/>
            <a:t>包括的支援事業</a:t>
          </a:r>
        </a:p>
      </dgm:t>
    </dgm:pt>
    <dgm:pt modelId="{42607D45-83EE-4FB4-99AA-338CE2A0B3A7}" type="parTrans" cxnId="{778714B2-FBBC-4602-BF0B-AB2CEB096390}">
      <dgm:prSet/>
      <dgm:spPr/>
      <dgm:t>
        <a:bodyPr/>
        <a:lstStyle/>
        <a:p>
          <a:endParaRPr kumimoji="1" lang="ja-JP" altLang="en-US"/>
        </a:p>
      </dgm:t>
    </dgm:pt>
    <dgm:pt modelId="{790DFF12-1791-4363-B96D-64E224809737}" type="sibTrans" cxnId="{778714B2-FBBC-4602-BF0B-AB2CEB096390}">
      <dgm:prSet/>
      <dgm:spPr/>
      <dgm:t>
        <a:bodyPr/>
        <a:lstStyle/>
        <a:p>
          <a:endParaRPr kumimoji="1" lang="ja-JP" altLang="en-US"/>
        </a:p>
      </dgm:t>
    </dgm:pt>
    <dgm:pt modelId="{81454939-CF56-4B17-A70A-193FB89FA6EB}">
      <dgm:prSet phldrT="[テキスト]" custT="1"/>
      <dgm:spPr>
        <a:solidFill>
          <a:srgbClr val="002060"/>
        </a:solidFill>
      </dgm:spPr>
      <dgm:t>
        <a:bodyPr/>
        <a:lstStyle/>
        <a:p>
          <a:r>
            <a:rPr kumimoji="1" lang="ja-JP" altLang="en-US" sz="2400" dirty="0"/>
            <a:t>任意事業</a:t>
          </a:r>
        </a:p>
      </dgm:t>
    </dgm:pt>
    <dgm:pt modelId="{927A1730-EB65-40E9-9571-F5D89AA0C9F6}" type="parTrans" cxnId="{2E6E5DAD-72AC-4FF0-AF4D-CA717A72DC7F}">
      <dgm:prSet/>
      <dgm:spPr/>
      <dgm:t>
        <a:bodyPr/>
        <a:lstStyle/>
        <a:p>
          <a:endParaRPr kumimoji="1" lang="ja-JP" altLang="en-US"/>
        </a:p>
      </dgm:t>
    </dgm:pt>
    <dgm:pt modelId="{1757ACFA-E801-4DBE-A786-DF93FE861625}" type="sibTrans" cxnId="{2E6E5DAD-72AC-4FF0-AF4D-CA717A72DC7F}">
      <dgm:prSet/>
      <dgm:spPr/>
      <dgm:t>
        <a:bodyPr/>
        <a:lstStyle/>
        <a:p>
          <a:endParaRPr kumimoji="1" lang="ja-JP" altLang="en-US"/>
        </a:p>
      </dgm:t>
    </dgm:pt>
    <dgm:pt modelId="{80EC0640-85D0-4365-9D10-5F5E63760998}" type="pres">
      <dgm:prSet presAssocID="{821F52CA-93E5-407C-BFE3-E2C1FEA3A15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8D83349-ABBC-44B2-9F39-7530A10F4074}" type="pres">
      <dgm:prSet presAssocID="{160314CD-3E33-4D87-B027-AD805369B7F5}" presName="hierRoot1" presStyleCnt="0">
        <dgm:presLayoutVars>
          <dgm:hierBranch val="init"/>
        </dgm:presLayoutVars>
      </dgm:prSet>
      <dgm:spPr/>
    </dgm:pt>
    <dgm:pt modelId="{2127B4DC-BC62-465F-AB2A-246FF7B54DB1}" type="pres">
      <dgm:prSet presAssocID="{160314CD-3E33-4D87-B027-AD805369B7F5}" presName="rootComposite1" presStyleCnt="0"/>
      <dgm:spPr/>
    </dgm:pt>
    <dgm:pt modelId="{8270DF14-1B21-4690-9904-4FC5AB9013F3}" type="pres">
      <dgm:prSet presAssocID="{160314CD-3E33-4D87-B027-AD805369B7F5}" presName="rootText1" presStyleLbl="node0" presStyleIdx="0" presStyleCnt="1" custScaleX="114000" custScaleY="86986">
        <dgm:presLayoutVars>
          <dgm:chPref val="3"/>
        </dgm:presLayoutVars>
      </dgm:prSet>
      <dgm:spPr/>
    </dgm:pt>
    <dgm:pt modelId="{855A4293-7852-4567-9A0F-C51313A912C2}" type="pres">
      <dgm:prSet presAssocID="{160314CD-3E33-4D87-B027-AD805369B7F5}" presName="rootConnector1" presStyleLbl="node1" presStyleIdx="0" presStyleCnt="0"/>
      <dgm:spPr/>
    </dgm:pt>
    <dgm:pt modelId="{2CE17E09-46CD-42C0-A353-52661E7BDD15}" type="pres">
      <dgm:prSet presAssocID="{160314CD-3E33-4D87-B027-AD805369B7F5}" presName="hierChild2" presStyleCnt="0"/>
      <dgm:spPr/>
    </dgm:pt>
    <dgm:pt modelId="{A90E47E4-E4B7-4D76-8D0D-B5A14F3CB0AA}" type="pres">
      <dgm:prSet presAssocID="{A142B40C-CEF3-4F50-BBBF-D9CA92EAFB46}" presName="Name37" presStyleLbl="parChTrans1D2" presStyleIdx="0" presStyleCnt="3"/>
      <dgm:spPr/>
    </dgm:pt>
    <dgm:pt modelId="{B9314093-F3A4-46AE-AB6D-BEB14FB2BE38}" type="pres">
      <dgm:prSet presAssocID="{53B235F7-D97C-42ED-A606-540EEE525B8D}" presName="hierRoot2" presStyleCnt="0">
        <dgm:presLayoutVars>
          <dgm:hierBranch val="init"/>
        </dgm:presLayoutVars>
      </dgm:prSet>
      <dgm:spPr/>
    </dgm:pt>
    <dgm:pt modelId="{3A3C74F8-4AD6-4F99-A73B-9819C8AF40BE}" type="pres">
      <dgm:prSet presAssocID="{53B235F7-D97C-42ED-A606-540EEE525B8D}" presName="rootComposite" presStyleCnt="0"/>
      <dgm:spPr/>
    </dgm:pt>
    <dgm:pt modelId="{8BB36F3E-49FC-4F7D-BEC5-9DD410E85FA9}" type="pres">
      <dgm:prSet presAssocID="{53B235F7-D97C-42ED-A606-540EEE525B8D}" presName="rootText" presStyleLbl="node2" presStyleIdx="0" presStyleCnt="3">
        <dgm:presLayoutVars>
          <dgm:chPref val="3"/>
        </dgm:presLayoutVars>
      </dgm:prSet>
      <dgm:spPr/>
    </dgm:pt>
    <dgm:pt modelId="{57EBD9B2-BF6D-49D1-AB32-3F0FA73EC7B4}" type="pres">
      <dgm:prSet presAssocID="{53B235F7-D97C-42ED-A606-540EEE525B8D}" presName="rootConnector" presStyleLbl="node2" presStyleIdx="0" presStyleCnt="3"/>
      <dgm:spPr/>
    </dgm:pt>
    <dgm:pt modelId="{1485FE77-1684-4745-8F6C-C082BC4E9635}" type="pres">
      <dgm:prSet presAssocID="{53B235F7-D97C-42ED-A606-540EEE525B8D}" presName="hierChild4" presStyleCnt="0"/>
      <dgm:spPr/>
    </dgm:pt>
    <dgm:pt modelId="{DBC4739A-59BF-49C9-B05D-02D7B40E2D59}" type="pres">
      <dgm:prSet presAssocID="{53B235F7-D97C-42ED-A606-540EEE525B8D}" presName="hierChild5" presStyleCnt="0"/>
      <dgm:spPr/>
    </dgm:pt>
    <dgm:pt modelId="{AC563F26-1736-4BDE-9635-3981E2BD33DB}" type="pres">
      <dgm:prSet presAssocID="{42607D45-83EE-4FB4-99AA-338CE2A0B3A7}" presName="Name37" presStyleLbl="parChTrans1D2" presStyleIdx="1" presStyleCnt="3"/>
      <dgm:spPr/>
    </dgm:pt>
    <dgm:pt modelId="{C8915FD9-F26E-4472-B693-CD3F4C791D85}" type="pres">
      <dgm:prSet presAssocID="{0FCA3A87-7C94-4792-8B34-C493D06193C6}" presName="hierRoot2" presStyleCnt="0">
        <dgm:presLayoutVars>
          <dgm:hierBranch val="init"/>
        </dgm:presLayoutVars>
      </dgm:prSet>
      <dgm:spPr/>
    </dgm:pt>
    <dgm:pt modelId="{1DA6F831-A4DC-4F17-86F4-DC2698209A90}" type="pres">
      <dgm:prSet presAssocID="{0FCA3A87-7C94-4792-8B34-C493D06193C6}" presName="rootComposite" presStyleCnt="0"/>
      <dgm:spPr/>
    </dgm:pt>
    <dgm:pt modelId="{32EA2065-22EE-441E-9AF5-599AA5D2763E}" type="pres">
      <dgm:prSet presAssocID="{0FCA3A87-7C94-4792-8B34-C493D06193C6}" presName="rootText" presStyleLbl="node2" presStyleIdx="1" presStyleCnt="3">
        <dgm:presLayoutVars>
          <dgm:chPref val="3"/>
        </dgm:presLayoutVars>
      </dgm:prSet>
      <dgm:spPr/>
    </dgm:pt>
    <dgm:pt modelId="{61E56705-EAE7-46F7-AEDF-96142B614888}" type="pres">
      <dgm:prSet presAssocID="{0FCA3A87-7C94-4792-8B34-C493D06193C6}" presName="rootConnector" presStyleLbl="node2" presStyleIdx="1" presStyleCnt="3"/>
      <dgm:spPr/>
    </dgm:pt>
    <dgm:pt modelId="{A69D7BB7-2C18-4A05-A7D6-B202B251259D}" type="pres">
      <dgm:prSet presAssocID="{0FCA3A87-7C94-4792-8B34-C493D06193C6}" presName="hierChild4" presStyleCnt="0"/>
      <dgm:spPr/>
    </dgm:pt>
    <dgm:pt modelId="{F5A10DBF-EF9C-4EAE-9EE7-FFBBF7A2691C}" type="pres">
      <dgm:prSet presAssocID="{0FCA3A87-7C94-4792-8B34-C493D06193C6}" presName="hierChild5" presStyleCnt="0"/>
      <dgm:spPr/>
    </dgm:pt>
    <dgm:pt modelId="{0BD3DC1E-C4E3-437D-88FF-049BEDBA76BC}" type="pres">
      <dgm:prSet presAssocID="{927A1730-EB65-40E9-9571-F5D89AA0C9F6}" presName="Name37" presStyleLbl="parChTrans1D2" presStyleIdx="2" presStyleCnt="3"/>
      <dgm:spPr/>
    </dgm:pt>
    <dgm:pt modelId="{C7B253BE-23DB-438E-A9BA-519BB7E3326B}" type="pres">
      <dgm:prSet presAssocID="{81454939-CF56-4B17-A70A-193FB89FA6EB}" presName="hierRoot2" presStyleCnt="0">
        <dgm:presLayoutVars>
          <dgm:hierBranch val="init"/>
        </dgm:presLayoutVars>
      </dgm:prSet>
      <dgm:spPr/>
    </dgm:pt>
    <dgm:pt modelId="{F38C1D14-5A87-4EF4-816A-4FB602A22148}" type="pres">
      <dgm:prSet presAssocID="{81454939-CF56-4B17-A70A-193FB89FA6EB}" presName="rootComposite" presStyleCnt="0"/>
      <dgm:spPr/>
    </dgm:pt>
    <dgm:pt modelId="{CF196EBB-FFB2-4CDF-818C-4F14CEB71512}" type="pres">
      <dgm:prSet presAssocID="{81454939-CF56-4B17-A70A-193FB89FA6EB}" presName="rootText" presStyleLbl="node2" presStyleIdx="2" presStyleCnt="3" custLinFactNeighborX="423">
        <dgm:presLayoutVars>
          <dgm:chPref val="3"/>
        </dgm:presLayoutVars>
      </dgm:prSet>
      <dgm:spPr/>
    </dgm:pt>
    <dgm:pt modelId="{035A4BE3-7C29-4B9F-AEE7-1A922CF718E6}" type="pres">
      <dgm:prSet presAssocID="{81454939-CF56-4B17-A70A-193FB89FA6EB}" presName="rootConnector" presStyleLbl="node2" presStyleIdx="2" presStyleCnt="3"/>
      <dgm:spPr/>
    </dgm:pt>
    <dgm:pt modelId="{4550FB60-970D-43D3-9720-F6FE1CA309CE}" type="pres">
      <dgm:prSet presAssocID="{81454939-CF56-4B17-A70A-193FB89FA6EB}" presName="hierChild4" presStyleCnt="0"/>
      <dgm:spPr/>
    </dgm:pt>
    <dgm:pt modelId="{09B638AD-873C-4BBC-A593-875C540FBCDD}" type="pres">
      <dgm:prSet presAssocID="{81454939-CF56-4B17-A70A-193FB89FA6EB}" presName="hierChild5" presStyleCnt="0"/>
      <dgm:spPr/>
    </dgm:pt>
    <dgm:pt modelId="{A88142C8-410B-427E-A67C-4434E39CFBFB}" type="pres">
      <dgm:prSet presAssocID="{160314CD-3E33-4D87-B027-AD805369B7F5}" presName="hierChild3" presStyleCnt="0"/>
      <dgm:spPr/>
    </dgm:pt>
  </dgm:ptLst>
  <dgm:cxnLst>
    <dgm:cxn modelId="{677DE216-922E-4CE7-8B53-BB71F43905FE}" srcId="{821F52CA-93E5-407C-BFE3-E2C1FEA3A15E}" destId="{160314CD-3E33-4D87-B027-AD805369B7F5}" srcOrd="0" destOrd="0" parTransId="{B6D59F1B-1BD5-4D6A-B87F-BD50DA6C2DEA}" sibTransId="{91CA9CD1-4F74-457D-A534-77FAC1D20FE5}"/>
    <dgm:cxn modelId="{69CCC02E-177B-4CE9-A3C3-16DCC41942BC}" type="presOf" srcId="{0FCA3A87-7C94-4792-8B34-C493D06193C6}" destId="{32EA2065-22EE-441E-9AF5-599AA5D2763E}" srcOrd="0" destOrd="0" presId="urn:microsoft.com/office/officeart/2005/8/layout/orgChart1"/>
    <dgm:cxn modelId="{B7BDBD3A-1E56-444F-981B-FDBDFC642FDA}" type="presOf" srcId="{927A1730-EB65-40E9-9571-F5D89AA0C9F6}" destId="{0BD3DC1E-C4E3-437D-88FF-049BEDBA76BC}" srcOrd="0" destOrd="0" presId="urn:microsoft.com/office/officeart/2005/8/layout/orgChart1"/>
    <dgm:cxn modelId="{5F1D773B-DCE0-4FD8-AB6B-54108F685B5F}" type="presOf" srcId="{A142B40C-CEF3-4F50-BBBF-D9CA92EAFB46}" destId="{A90E47E4-E4B7-4D76-8D0D-B5A14F3CB0AA}" srcOrd="0" destOrd="0" presId="urn:microsoft.com/office/officeart/2005/8/layout/orgChart1"/>
    <dgm:cxn modelId="{F87AD93E-C2A1-4529-B8E3-6F1D328C0553}" type="presOf" srcId="{42607D45-83EE-4FB4-99AA-338CE2A0B3A7}" destId="{AC563F26-1736-4BDE-9635-3981E2BD33DB}" srcOrd="0" destOrd="0" presId="urn:microsoft.com/office/officeart/2005/8/layout/orgChart1"/>
    <dgm:cxn modelId="{2562AA43-CBF9-4549-8B20-A19641BF9F93}" type="presOf" srcId="{0FCA3A87-7C94-4792-8B34-C493D06193C6}" destId="{61E56705-EAE7-46F7-AEDF-96142B614888}" srcOrd="1" destOrd="0" presId="urn:microsoft.com/office/officeart/2005/8/layout/orgChart1"/>
    <dgm:cxn modelId="{CD02D846-92CD-414C-8117-7D72203962DC}" type="presOf" srcId="{81454939-CF56-4B17-A70A-193FB89FA6EB}" destId="{CF196EBB-FFB2-4CDF-818C-4F14CEB71512}" srcOrd="0" destOrd="0" presId="urn:microsoft.com/office/officeart/2005/8/layout/orgChart1"/>
    <dgm:cxn modelId="{ABBADA69-E8DE-4D3D-9DD8-DF1AA80D1CC5}" type="presOf" srcId="{81454939-CF56-4B17-A70A-193FB89FA6EB}" destId="{035A4BE3-7C29-4B9F-AEE7-1A922CF718E6}" srcOrd="1" destOrd="0" presId="urn:microsoft.com/office/officeart/2005/8/layout/orgChart1"/>
    <dgm:cxn modelId="{A066516B-EA78-4014-9206-C1018906B570}" srcId="{160314CD-3E33-4D87-B027-AD805369B7F5}" destId="{53B235F7-D97C-42ED-A606-540EEE525B8D}" srcOrd="0" destOrd="0" parTransId="{A142B40C-CEF3-4F50-BBBF-D9CA92EAFB46}" sibTransId="{4058814C-41D3-4192-AABC-4B34CE20416C}"/>
    <dgm:cxn modelId="{D0C1037A-F66C-4F3D-8DB1-C313E3B06C3B}" type="presOf" srcId="{160314CD-3E33-4D87-B027-AD805369B7F5}" destId="{855A4293-7852-4567-9A0F-C51313A912C2}" srcOrd="1" destOrd="0" presId="urn:microsoft.com/office/officeart/2005/8/layout/orgChart1"/>
    <dgm:cxn modelId="{2E6E5DAD-72AC-4FF0-AF4D-CA717A72DC7F}" srcId="{160314CD-3E33-4D87-B027-AD805369B7F5}" destId="{81454939-CF56-4B17-A70A-193FB89FA6EB}" srcOrd="2" destOrd="0" parTransId="{927A1730-EB65-40E9-9571-F5D89AA0C9F6}" sibTransId="{1757ACFA-E801-4DBE-A786-DF93FE861625}"/>
    <dgm:cxn modelId="{778714B2-FBBC-4602-BF0B-AB2CEB096390}" srcId="{160314CD-3E33-4D87-B027-AD805369B7F5}" destId="{0FCA3A87-7C94-4792-8B34-C493D06193C6}" srcOrd="1" destOrd="0" parTransId="{42607D45-83EE-4FB4-99AA-338CE2A0B3A7}" sibTransId="{790DFF12-1791-4363-B96D-64E224809737}"/>
    <dgm:cxn modelId="{E7826AD5-DA5C-4A71-9B5D-C20227083AC2}" type="presOf" srcId="{821F52CA-93E5-407C-BFE3-E2C1FEA3A15E}" destId="{80EC0640-85D0-4365-9D10-5F5E63760998}" srcOrd="0" destOrd="0" presId="urn:microsoft.com/office/officeart/2005/8/layout/orgChart1"/>
    <dgm:cxn modelId="{E81A0BEB-C64E-439E-BF13-31F8FABA8DAD}" type="presOf" srcId="{53B235F7-D97C-42ED-A606-540EEE525B8D}" destId="{8BB36F3E-49FC-4F7D-BEC5-9DD410E85FA9}" srcOrd="0" destOrd="0" presId="urn:microsoft.com/office/officeart/2005/8/layout/orgChart1"/>
    <dgm:cxn modelId="{0644C7FE-67DC-4457-81B1-3122F3A46C14}" type="presOf" srcId="{53B235F7-D97C-42ED-A606-540EEE525B8D}" destId="{57EBD9B2-BF6D-49D1-AB32-3F0FA73EC7B4}" srcOrd="1" destOrd="0" presId="urn:microsoft.com/office/officeart/2005/8/layout/orgChart1"/>
    <dgm:cxn modelId="{3794DCFF-9975-4EBE-BA90-B572A32C9DFB}" type="presOf" srcId="{160314CD-3E33-4D87-B027-AD805369B7F5}" destId="{8270DF14-1B21-4690-9904-4FC5AB9013F3}" srcOrd="0" destOrd="0" presId="urn:microsoft.com/office/officeart/2005/8/layout/orgChart1"/>
    <dgm:cxn modelId="{88C6F6C7-DA69-4153-96BC-E90E3CEFE4A0}" type="presParOf" srcId="{80EC0640-85D0-4365-9D10-5F5E63760998}" destId="{D8D83349-ABBC-44B2-9F39-7530A10F4074}" srcOrd="0" destOrd="0" presId="urn:microsoft.com/office/officeart/2005/8/layout/orgChart1"/>
    <dgm:cxn modelId="{2FA3214B-FB81-4166-9772-D0EE0C8B0237}" type="presParOf" srcId="{D8D83349-ABBC-44B2-9F39-7530A10F4074}" destId="{2127B4DC-BC62-465F-AB2A-246FF7B54DB1}" srcOrd="0" destOrd="0" presId="urn:microsoft.com/office/officeart/2005/8/layout/orgChart1"/>
    <dgm:cxn modelId="{73E3DE40-9D0C-41F6-83DE-4BF560556D7B}" type="presParOf" srcId="{2127B4DC-BC62-465F-AB2A-246FF7B54DB1}" destId="{8270DF14-1B21-4690-9904-4FC5AB9013F3}" srcOrd="0" destOrd="0" presId="urn:microsoft.com/office/officeart/2005/8/layout/orgChart1"/>
    <dgm:cxn modelId="{B271EEB3-AC0C-4DE7-A527-E4796C99D187}" type="presParOf" srcId="{2127B4DC-BC62-465F-AB2A-246FF7B54DB1}" destId="{855A4293-7852-4567-9A0F-C51313A912C2}" srcOrd="1" destOrd="0" presId="urn:microsoft.com/office/officeart/2005/8/layout/orgChart1"/>
    <dgm:cxn modelId="{0C70D778-31B8-4CCA-A122-0CFB9D39702D}" type="presParOf" srcId="{D8D83349-ABBC-44B2-9F39-7530A10F4074}" destId="{2CE17E09-46CD-42C0-A353-52661E7BDD15}" srcOrd="1" destOrd="0" presId="urn:microsoft.com/office/officeart/2005/8/layout/orgChart1"/>
    <dgm:cxn modelId="{A9145454-C1F8-4DFA-9183-2D105530D43F}" type="presParOf" srcId="{2CE17E09-46CD-42C0-A353-52661E7BDD15}" destId="{A90E47E4-E4B7-4D76-8D0D-B5A14F3CB0AA}" srcOrd="0" destOrd="0" presId="urn:microsoft.com/office/officeart/2005/8/layout/orgChart1"/>
    <dgm:cxn modelId="{1D71EB79-4C15-4C8E-8E3D-DE6106CDB370}" type="presParOf" srcId="{2CE17E09-46CD-42C0-A353-52661E7BDD15}" destId="{B9314093-F3A4-46AE-AB6D-BEB14FB2BE38}" srcOrd="1" destOrd="0" presId="urn:microsoft.com/office/officeart/2005/8/layout/orgChart1"/>
    <dgm:cxn modelId="{0DDB8B69-818E-4770-890C-3CB88ED8A285}" type="presParOf" srcId="{B9314093-F3A4-46AE-AB6D-BEB14FB2BE38}" destId="{3A3C74F8-4AD6-4F99-A73B-9819C8AF40BE}" srcOrd="0" destOrd="0" presId="urn:microsoft.com/office/officeart/2005/8/layout/orgChart1"/>
    <dgm:cxn modelId="{0634EAFC-9EA7-41C0-9F16-AC68472FC6AF}" type="presParOf" srcId="{3A3C74F8-4AD6-4F99-A73B-9819C8AF40BE}" destId="{8BB36F3E-49FC-4F7D-BEC5-9DD410E85FA9}" srcOrd="0" destOrd="0" presId="urn:microsoft.com/office/officeart/2005/8/layout/orgChart1"/>
    <dgm:cxn modelId="{415AC51F-8C95-42D9-A9D1-21EC0AA61788}" type="presParOf" srcId="{3A3C74F8-4AD6-4F99-A73B-9819C8AF40BE}" destId="{57EBD9B2-BF6D-49D1-AB32-3F0FA73EC7B4}" srcOrd="1" destOrd="0" presId="urn:microsoft.com/office/officeart/2005/8/layout/orgChart1"/>
    <dgm:cxn modelId="{375725F1-B5E4-44BC-84CD-8C8B46D644E8}" type="presParOf" srcId="{B9314093-F3A4-46AE-AB6D-BEB14FB2BE38}" destId="{1485FE77-1684-4745-8F6C-C082BC4E9635}" srcOrd="1" destOrd="0" presId="urn:microsoft.com/office/officeart/2005/8/layout/orgChart1"/>
    <dgm:cxn modelId="{815CE7F2-677D-46D4-97DB-9CCBF6795545}" type="presParOf" srcId="{B9314093-F3A4-46AE-AB6D-BEB14FB2BE38}" destId="{DBC4739A-59BF-49C9-B05D-02D7B40E2D59}" srcOrd="2" destOrd="0" presId="urn:microsoft.com/office/officeart/2005/8/layout/orgChart1"/>
    <dgm:cxn modelId="{7C52339B-F1CA-4F75-AEEF-7619FB44A0B7}" type="presParOf" srcId="{2CE17E09-46CD-42C0-A353-52661E7BDD15}" destId="{AC563F26-1736-4BDE-9635-3981E2BD33DB}" srcOrd="2" destOrd="0" presId="urn:microsoft.com/office/officeart/2005/8/layout/orgChart1"/>
    <dgm:cxn modelId="{59BB612D-BE3F-47EF-8418-C5B95BFA672E}" type="presParOf" srcId="{2CE17E09-46CD-42C0-A353-52661E7BDD15}" destId="{C8915FD9-F26E-4472-B693-CD3F4C791D85}" srcOrd="3" destOrd="0" presId="urn:microsoft.com/office/officeart/2005/8/layout/orgChart1"/>
    <dgm:cxn modelId="{1B242C7C-9EAF-4383-9E8C-2B56ADA59B78}" type="presParOf" srcId="{C8915FD9-F26E-4472-B693-CD3F4C791D85}" destId="{1DA6F831-A4DC-4F17-86F4-DC2698209A90}" srcOrd="0" destOrd="0" presId="urn:microsoft.com/office/officeart/2005/8/layout/orgChart1"/>
    <dgm:cxn modelId="{9DEF6D74-BBCD-4F22-AAA5-9A238F2D3CB7}" type="presParOf" srcId="{1DA6F831-A4DC-4F17-86F4-DC2698209A90}" destId="{32EA2065-22EE-441E-9AF5-599AA5D2763E}" srcOrd="0" destOrd="0" presId="urn:microsoft.com/office/officeart/2005/8/layout/orgChart1"/>
    <dgm:cxn modelId="{BD682848-476F-4995-89B8-39F6392F8BB2}" type="presParOf" srcId="{1DA6F831-A4DC-4F17-86F4-DC2698209A90}" destId="{61E56705-EAE7-46F7-AEDF-96142B614888}" srcOrd="1" destOrd="0" presId="urn:microsoft.com/office/officeart/2005/8/layout/orgChart1"/>
    <dgm:cxn modelId="{6BAFDFDD-0A2C-4AA0-BB28-CFB97647CDEC}" type="presParOf" srcId="{C8915FD9-F26E-4472-B693-CD3F4C791D85}" destId="{A69D7BB7-2C18-4A05-A7D6-B202B251259D}" srcOrd="1" destOrd="0" presId="urn:microsoft.com/office/officeart/2005/8/layout/orgChart1"/>
    <dgm:cxn modelId="{EC874FC0-6B9B-4648-A439-317809601879}" type="presParOf" srcId="{C8915FD9-F26E-4472-B693-CD3F4C791D85}" destId="{F5A10DBF-EF9C-4EAE-9EE7-FFBBF7A2691C}" srcOrd="2" destOrd="0" presId="urn:microsoft.com/office/officeart/2005/8/layout/orgChart1"/>
    <dgm:cxn modelId="{11611473-A3B3-447C-ABA3-6F87AEE28B27}" type="presParOf" srcId="{2CE17E09-46CD-42C0-A353-52661E7BDD15}" destId="{0BD3DC1E-C4E3-437D-88FF-049BEDBA76BC}" srcOrd="4" destOrd="0" presId="urn:microsoft.com/office/officeart/2005/8/layout/orgChart1"/>
    <dgm:cxn modelId="{3E33D731-DF13-4B51-B976-DA259E28CCDC}" type="presParOf" srcId="{2CE17E09-46CD-42C0-A353-52661E7BDD15}" destId="{C7B253BE-23DB-438E-A9BA-519BB7E3326B}" srcOrd="5" destOrd="0" presId="urn:microsoft.com/office/officeart/2005/8/layout/orgChart1"/>
    <dgm:cxn modelId="{49A059AE-699A-43EC-AB82-5D31C54AE2E2}" type="presParOf" srcId="{C7B253BE-23DB-438E-A9BA-519BB7E3326B}" destId="{F38C1D14-5A87-4EF4-816A-4FB602A22148}" srcOrd="0" destOrd="0" presId="urn:microsoft.com/office/officeart/2005/8/layout/orgChart1"/>
    <dgm:cxn modelId="{C0A3D298-20E5-49BA-BF1A-6142A4BF12C3}" type="presParOf" srcId="{F38C1D14-5A87-4EF4-816A-4FB602A22148}" destId="{CF196EBB-FFB2-4CDF-818C-4F14CEB71512}" srcOrd="0" destOrd="0" presId="urn:microsoft.com/office/officeart/2005/8/layout/orgChart1"/>
    <dgm:cxn modelId="{D367731E-BECF-4FB8-A570-939306F70470}" type="presParOf" srcId="{F38C1D14-5A87-4EF4-816A-4FB602A22148}" destId="{035A4BE3-7C29-4B9F-AEE7-1A922CF718E6}" srcOrd="1" destOrd="0" presId="urn:microsoft.com/office/officeart/2005/8/layout/orgChart1"/>
    <dgm:cxn modelId="{5385DF45-940D-46E6-B11E-3D3B5A0B8C4D}" type="presParOf" srcId="{C7B253BE-23DB-438E-A9BA-519BB7E3326B}" destId="{4550FB60-970D-43D3-9720-F6FE1CA309CE}" srcOrd="1" destOrd="0" presId="urn:microsoft.com/office/officeart/2005/8/layout/orgChart1"/>
    <dgm:cxn modelId="{9E0733F3-85E7-4EC1-92AF-EB34ED931FC3}" type="presParOf" srcId="{C7B253BE-23DB-438E-A9BA-519BB7E3326B}" destId="{09B638AD-873C-4BBC-A593-875C540FBCDD}" srcOrd="2" destOrd="0" presId="urn:microsoft.com/office/officeart/2005/8/layout/orgChart1"/>
    <dgm:cxn modelId="{1DF82021-6352-4976-AA43-FB82FBC4BA2E}" type="presParOf" srcId="{D8D83349-ABBC-44B2-9F39-7530A10F4074}" destId="{A88142C8-410B-427E-A67C-4434E39CFBF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21F52CA-93E5-407C-BFE3-E2C1FEA3A15E}" type="doc">
      <dgm:prSet loTypeId="urn:microsoft.com/office/officeart/2005/8/layout/orgChart1" loCatId="hierarchy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kumimoji="1" lang="ja-JP" altLang="en-US"/>
        </a:p>
      </dgm:t>
    </dgm:pt>
    <dgm:pt modelId="{160314CD-3E33-4D87-B027-AD805369B7F5}">
      <dgm:prSet phldrT="[テキスト]" custT="1"/>
      <dgm:spPr/>
      <dgm:t>
        <a:bodyPr/>
        <a:lstStyle/>
        <a:p>
          <a:r>
            <a:rPr kumimoji="1" lang="ja-JP" altLang="en-US" sz="2800" dirty="0"/>
            <a:t>地域支援事業</a:t>
          </a:r>
        </a:p>
      </dgm:t>
    </dgm:pt>
    <dgm:pt modelId="{B6D59F1B-1BD5-4D6A-B87F-BD50DA6C2DEA}" type="parTrans" cxnId="{677DE216-922E-4CE7-8B53-BB71F43905FE}">
      <dgm:prSet/>
      <dgm:spPr/>
      <dgm:t>
        <a:bodyPr/>
        <a:lstStyle/>
        <a:p>
          <a:endParaRPr kumimoji="1" lang="ja-JP" altLang="en-US"/>
        </a:p>
      </dgm:t>
    </dgm:pt>
    <dgm:pt modelId="{91CA9CD1-4F74-457D-A534-77FAC1D20FE5}" type="sibTrans" cxnId="{677DE216-922E-4CE7-8B53-BB71F43905FE}">
      <dgm:prSet/>
      <dgm:spPr/>
      <dgm:t>
        <a:bodyPr/>
        <a:lstStyle/>
        <a:p>
          <a:endParaRPr kumimoji="1" lang="ja-JP" altLang="en-US"/>
        </a:p>
      </dgm:t>
    </dgm:pt>
    <dgm:pt modelId="{53B235F7-D97C-42ED-A606-540EEE525B8D}">
      <dgm:prSet phldrT="[テキスト]"/>
      <dgm:spPr>
        <a:solidFill>
          <a:srgbClr val="002060"/>
        </a:solidFill>
        <a:ln>
          <a:solidFill>
            <a:schemeClr val="bg1"/>
          </a:solidFill>
        </a:ln>
      </dgm:spPr>
      <dgm:t>
        <a:bodyPr/>
        <a:lstStyle/>
        <a:p>
          <a:r>
            <a:rPr kumimoji="1" lang="ja-JP" altLang="en-US" dirty="0">
              <a:solidFill>
                <a:schemeClr val="bg1"/>
              </a:solidFill>
            </a:rPr>
            <a:t>介護予防・日常生活支援総合事業</a:t>
          </a:r>
        </a:p>
      </dgm:t>
    </dgm:pt>
    <dgm:pt modelId="{A142B40C-CEF3-4F50-BBBF-D9CA92EAFB46}" type="parTrans" cxnId="{A066516B-EA78-4014-9206-C1018906B570}">
      <dgm:prSet/>
      <dgm:spPr/>
      <dgm:t>
        <a:bodyPr/>
        <a:lstStyle/>
        <a:p>
          <a:endParaRPr kumimoji="1" lang="ja-JP" altLang="en-US"/>
        </a:p>
      </dgm:t>
    </dgm:pt>
    <dgm:pt modelId="{4058814C-41D3-4192-AABC-4B34CE20416C}" type="sibTrans" cxnId="{A066516B-EA78-4014-9206-C1018906B570}">
      <dgm:prSet/>
      <dgm:spPr/>
      <dgm:t>
        <a:bodyPr/>
        <a:lstStyle/>
        <a:p>
          <a:endParaRPr kumimoji="1" lang="ja-JP" altLang="en-US"/>
        </a:p>
      </dgm:t>
    </dgm:pt>
    <dgm:pt modelId="{0FCA3A87-7C94-4792-8B34-C493D06193C6}">
      <dgm:prSet phldrT="[テキスト]" custT="1"/>
      <dgm:spPr>
        <a:solidFill>
          <a:srgbClr val="002060"/>
        </a:solidFill>
        <a:ln>
          <a:noFill/>
        </a:ln>
      </dgm:spPr>
      <dgm:t>
        <a:bodyPr/>
        <a:lstStyle/>
        <a:p>
          <a:r>
            <a:rPr kumimoji="1" lang="ja-JP" altLang="en-US" sz="1600" dirty="0">
              <a:solidFill>
                <a:srgbClr val="0070C0"/>
              </a:solidFill>
            </a:rPr>
            <a:t>包括的支援事業</a:t>
          </a:r>
        </a:p>
      </dgm:t>
    </dgm:pt>
    <dgm:pt modelId="{42607D45-83EE-4FB4-99AA-338CE2A0B3A7}" type="parTrans" cxnId="{778714B2-FBBC-4602-BF0B-AB2CEB096390}">
      <dgm:prSet/>
      <dgm:spPr/>
      <dgm:t>
        <a:bodyPr/>
        <a:lstStyle/>
        <a:p>
          <a:endParaRPr kumimoji="1" lang="ja-JP" altLang="en-US"/>
        </a:p>
      </dgm:t>
    </dgm:pt>
    <dgm:pt modelId="{790DFF12-1791-4363-B96D-64E224809737}" type="sibTrans" cxnId="{778714B2-FBBC-4602-BF0B-AB2CEB096390}">
      <dgm:prSet/>
      <dgm:spPr/>
      <dgm:t>
        <a:bodyPr/>
        <a:lstStyle/>
        <a:p>
          <a:endParaRPr kumimoji="1" lang="ja-JP" altLang="en-US"/>
        </a:p>
      </dgm:t>
    </dgm:pt>
    <dgm:pt modelId="{81454939-CF56-4B17-A70A-193FB89FA6EB}">
      <dgm:prSet phldrT="[テキスト]" custT="1"/>
      <dgm:spPr>
        <a:solidFill>
          <a:srgbClr val="002060"/>
        </a:solidFill>
        <a:ln>
          <a:noFill/>
        </a:ln>
      </dgm:spPr>
      <dgm:t>
        <a:bodyPr/>
        <a:lstStyle/>
        <a:p>
          <a:r>
            <a:rPr kumimoji="1" lang="ja-JP" altLang="en-US" sz="1800" dirty="0">
              <a:solidFill>
                <a:srgbClr val="0070C0"/>
              </a:solidFill>
            </a:rPr>
            <a:t>任意事業</a:t>
          </a:r>
        </a:p>
      </dgm:t>
    </dgm:pt>
    <dgm:pt modelId="{927A1730-EB65-40E9-9571-F5D89AA0C9F6}" type="parTrans" cxnId="{2E6E5DAD-72AC-4FF0-AF4D-CA717A72DC7F}">
      <dgm:prSet/>
      <dgm:spPr/>
      <dgm:t>
        <a:bodyPr/>
        <a:lstStyle/>
        <a:p>
          <a:endParaRPr kumimoji="1" lang="ja-JP" altLang="en-US"/>
        </a:p>
      </dgm:t>
    </dgm:pt>
    <dgm:pt modelId="{1757ACFA-E801-4DBE-A786-DF93FE861625}" type="sibTrans" cxnId="{2E6E5DAD-72AC-4FF0-AF4D-CA717A72DC7F}">
      <dgm:prSet/>
      <dgm:spPr/>
      <dgm:t>
        <a:bodyPr/>
        <a:lstStyle/>
        <a:p>
          <a:endParaRPr kumimoji="1" lang="ja-JP" altLang="en-US"/>
        </a:p>
      </dgm:t>
    </dgm:pt>
    <dgm:pt modelId="{80EC0640-85D0-4365-9D10-5F5E63760998}" type="pres">
      <dgm:prSet presAssocID="{821F52CA-93E5-407C-BFE3-E2C1FEA3A15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8D83349-ABBC-44B2-9F39-7530A10F4074}" type="pres">
      <dgm:prSet presAssocID="{160314CD-3E33-4D87-B027-AD805369B7F5}" presName="hierRoot1" presStyleCnt="0">
        <dgm:presLayoutVars>
          <dgm:hierBranch val="init"/>
        </dgm:presLayoutVars>
      </dgm:prSet>
      <dgm:spPr/>
    </dgm:pt>
    <dgm:pt modelId="{2127B4DC-BC62-465F-AB2A-246FF7B54DB1}" type="pres">
      <dgm:prSet presAssocID="{160314CD-3E33-4D87-B027-AD805369B7F5}" presName="rootComposite1" presStyleCnt="0"/>
      <dgm:spPr/>
    </dgm:pt>
    <dgm:pt modelId="{8270DF14-1B21-4690-9904-4FC5AB9013F3}" type="pres">
      <dgm:prSet presAssocID="{160314CD-3E33-4D87-B027-AD805369B7F5}" presName="rootText1" presStyleLbl="node0" presStyleIdx="0" presStyleCnt="1" custScaleX="159566" custScaleY="86986">
        <dgm:presLayoutVars>
          <dgm:chPref val="3"/>
        </dgm:presLayoutVars>
      </dgm:prSet>
      <dgm:spPr/>
    </dgm:pt>
    <dgm:pt modelId="{855A4293-7852-4567-9A0F-C51313A912C2}" type="pres">
      <dgm:prSet presAssocID="{160314CD-3E33-4D87-B027-AD805369B7F5}" presName="rootConnector1" presStyleLbl="node1" presStyleIdx="0" presStyleCnt="0"/>
      <dgm:spPr/>
    </dgm:pt>
    <dgm:pt modelId="{2CE17E09-46CD-42C0-A353-52661E7BDD15}" type="pres">
      <dgm:prSet presAssocID="{160314CD-3E33-4D87-B027-AD805369B7F5}" presName="hierChild2" presStyleCnt="0"/>
      <dgm:spPr/>
    </dgm:pt>
    <dgm:pt modelId="{A90E47E4-E4B7-4D76-8D0D-B5A14F3CB0AA}" type="pres">
      <dgm:prSet presAssocID="{A142B40C-CEF3-4F50-BBBF-D9CA92EAFB46}" presName="Name37" presStyleLbl="parChTrans1D2" presStyleIdx="0" presStyleCnt="3"/>
      <dgm:spPr/>
    </dgm:pt>
    <dgm:pt modelId="{B9314093-F3A4-46AE-AB6D-BEB14FB2BE38}" type="pres">
      <dgm:prSet presAssocID="{53B235F7-D97C-42ED-A606-540EEE525B8D}" presName="hierRoot2" presStyleCnt="0">
        <dgm:presLayoutVars>
          <dgm:hierBranch val="init"/>
        </dgm:presLayoutVars>
      </dgm:prSet>
      <dgm:spPr/>
    </dgm:pt>
    <dgm:pt modelId="{3A3C74F8-4AD6-4F99-A73B-9819C8AF40BE}" type="pres">
      <dgm:prSet presAssocID="{53B235F7-D97C-42ED-A606-540EEE525B8D}" presName="rootComposite" presStyleCnt="0"/>
      <dgm:spPr/>
    </dgm:pt>
    <dgm:pt modelId="{8BB36F3E-49FC-4F7D-BEC5-9DD410E85FA9}" type="pres">
      <dgm:prSet presAssocID="{53B235F7-D97C-42ED-A606-540EEE525B8D}" presName="rootText" presStyleLbl="node2" presStyleIdx="0" presStyleCnt="3">
        <dgm:presLayoutVars>
          <dgm:chPref val="3"/>
        </dgm:presLayoutVars>
      </dgm:prSet>
      <dgm:spPr/>
    </dgm:pt>
    <dgm:pt modelId="{57EBD9B2-BF6D-49D1-AB32-3F0FA73EC7B4}" type="pres">
      <dgm:prSet presAssocID="{53B235F7-D97C-42ED-A606-540EEE525B8D}" presName="rootConnector" presStyleLbl="node2" presStyleIdx="0" presStyleCnt="3"/>
      <dgm:spPr/>
    </dgm:pt>
    <dgm:pt modelId="{1485FE77-1684-4745-8F6C-C082BC4E9635}" type="pres">
      <dgm:prSet presAssocID="{53B235F7-D97C-42ED-A606-540EEE525B8D}" presName="hierChild4" presStyleCnt="0"/>
      <dgm:spPr/>
    </dgm:pt>
    <dgm:pt modelId="{DBC4739A-59BF-49C9-B05D-02D7B40E2D59}" type="pres">
      <dgm:prSet presAssocID="{53B235F7-D97C-42ED-A606-540EEE525B8D}" presName="hierChild5" presStyleCnt="0"/>
      <dgm:spPr/>
    </dgm:pt>
    <dgm:pt modelId="{AC563F26-1736-4BDE-9635-3981E2BD33DB}" type="pres">
      <dgm:prSet presAssocID="{42607D45-83EE-4FB4-99AA-338CE2A0B3A7}" presName="Name37" presStyleLbl="parChTrans1D2" presStyleIdx="1" presStyleCnt="3"/>
      <dgm:spPr/>
    </dgm:pt>
    <dgm:pt modelId="{C8915FD9-F26E-4472-B693-CD3F4C791D85}" type="pres">
      <dgm:prSet presAssocID="{0FCA3A87-7C94-4792-8B34-C493D06193C6}" presName="hierRoot2" presStyleCnt="0">
        <dgm:presLayoutVars>
          <dgm:hierBranch val="init"/>
        </dgm:presLayoutVars>
      </dgm:prSet>
      <dgm:spPr/>
    </dgm:pt>
    <dgm:pt modelId="{1DA6F831-A4DC-4F17-86F4-DC2698209A90}" type="pres">
      <dgm:prSet presAssocID="{0FCA3A87-7C94-4792-8B34-C493D06193C6}" presName="rootComposite" presStyleCnt="0"/>
      <dgm:spPr/>
    </dgm:pt>
    <dgm:pt modelId="{32EA2065-22EE-441E-9AF5-599AA5D2763E}" type="pres">
      <dgm:prSet presAssocID="{0FCA3A87-7C94-4792-8B34-C493D06193C6}" presName="rootText" presStyleLbl="node2" presStyleIdx="1" presStyleCnt="3">
        <dgm:presLayoutVars>
          <dgm:chPref val="3"/>
        </dgm:presLayoutVars>
      </dgm:prSet>
      <dgm:spPr/>
    </dgm:pt>
    <dgm:pt modelId="{61E56705-EAE7-46F7-AEDF-96142B614888}" type="pres">
      <dgm:prSet presAssocID="{0FCA3A87-7C94-4792-8B34-C493D06193C6}" presName="rootConnector" presStyleLbl="node2" presStyleIdx="1" presStyleCnt="3"/>
      <dgm:spPr/>
    </dgm:pt>
    <dgm:pt modelId="{A69D7BB7-2C18-4A05-A7D6-B202B251259D}" type="pres">
      <dgm:prSet presAssocID="{0FCA3A87-7C94-4792-8B34-C493D06193C6}" presName="hierChild4" presStyleCnt="0"/>
      <dgm:spPr/>
    </dgm:pt>
    <dgm:pt modelId="{F5A10DBF-EF9C-4EAE-9EE7-FFBBF7A2691C}" type="pres">
      <dgm:prSet presAssocID="{0FCA3A87-7C94-4792-8B34-C493D06193C6}" presName="hierChild5" presStyleCnt="0"/>
      <dgm:spPr/>
    </dgm:pt>
    <dgm:pt modelId="{0BD3DC1E-C4E3-437D-88FF-049BEDBA76BC}" type="pres">
      <dgm:prSet presAssocID="{927A1730-EB65-40E9-9571-F5D89AA0C9F6}" presName="Name37" presStyleLbl="parChTrans1D2" presStyleIdx="2" presStyleCnt="3"/>
      <dgm:spPr/>
    </dgm:pt>
    <dgm:pt modelId="{C7B253BE-23DB-438E-A9BA-519BB7E3326B}" type="pres">
      <dgm:prSet presAssocID="{81454939-CF56-4B17-A70A-193FB89FA6EB}" presName="hierRoot2" presStyleCnt="0">
        <dgm:presLayoutVars>
          <dgm:hierBranch val="init"/>
        </dgm:presLayoutVars>
      </dgm:prSet>
      <dgm:spPr/>
    </dgm:pt>
    <dgm:pt modelId="{F38C1D14-5A87-4EF4-816A-4FB602A22148}" type="pres">
      <dgm:prSet presAssocID="{81454939-CF56-4B17-A70A-193FB89FA6EB}" presName="rootComposite" presStyleCnt="0"/>
      <dgm:spPr/>
    </dgm:pt>
    <dgm:pt modelId="{CF196EBB-FFB2-4CDF-818C-4F14CEB71512}" type="pres">
      <dgm:prSet presAssocID="{81454939-CF56-4B17-A70A-193FB89FA6EB}" presName="rootText" presStyleLbl="node2" presStyleIdx="2" presStyleCnt="3">
        <dgm:presLayoutVars>
          <dgm:chPref val="3"/>
        </dgm:presLayoutVars>
      </dgm:prSet>
      <dgm:spPr/>
    </dgm:pt>
    <dgm:pt modelId="{035A4BE3-7C29-4B9F-AEE7-1A922CF718E6}" type="pres">
      <dgm:prSet presAssocID="{81454939-CF56-4B17-A70A-193FB89FA6EB}" presName="rootConnector" presStyleLbl="node2" presStyleIdx="2" presStyleCnt="3"/>
      <dgm:spPr/>
    </dgm:pt>
    <dgm:pt modelId="{4550FB60-970D-43D3-9720-F6FE1CA309CE}" type="pres">
      <dgm:prSet presAssocID="{81454939-CF56-4B17-A70A-193FB89FA6EB}" presName="hierChild4" presStyleCnt="0"/>
      <dgm:spPr/>
    </dgm:pt>
    <dgm:pt modelId="{09B638AD-873C-4BBC-A593-875C540FBCDD}" type="pres">
      <dgm:prSet presAssocID="{81454939-CF56-4B17-A70A-193FB89FA6EB}" presName="hierChild5" presStyleCnt="0"/>
      <dgm:spPr/>
    </dgm:pt>
    <dgm:pt modelId="{A88142C8-410B-427E-A67C-4434E39CFBFB}" type="pres">
      <dgm:prSet presAssocID="{160314CD-3E33-4D87-B027-AD805369B7F5}" presName="hierChild3" presStyleCnt="0"/>
      <dgm:spPr/>
    </dgm:pt>
  </dgm:ptLst>
  <dgm:cxnLst>
    <dgm:cxn modelId="{677DE216-922E-4CE7-8B53-BB71F43905FE}" srcId="{821F52CA-93E5-407C-BFE3-E2C1FEA3A15E}" destId="{160314CD-3E33-4D87-B027-AD805369B7F5}" srcOrd="0" destOrd="0" parTransId="{B6D59F1B-1BD5-4D6A-B87F-BD50DA6C2DEA}" sibTransId="{91CA9CD1-4F74-457D-A534-77FAC1D20FE5}"/>
    <dgm:cxn modelId="{69CCC02E-177B-4CE9-A3C3-16DCC41942BC}" type="presOf" srcId="{0FCA3A87-7C94-4792-8B34-C493D06193C6}" destId="{32EA2065-22EE-441E-9AF5-599AA5D2763E}" srcOrd="0" destOrd="0" presId="urn:microsoft.com/office/officeart/2005/8/layout/orgChart1"/>
    <dgm:cxn modelId="{B7BDBD3A-1E56-444F-981B-FDBDFC642FDA}" type="presOf" srcId="{927A1730-EB65-40E9-9571-F5D89AA0C9F6}" destId="{0BD3DC1E-C4E3-437D-88FF-049BEDBA76BC}" srcOrd="0" destOrd="0" presId="urn:microsoft.com/office/officeart/2005/8/layout/orgChart1"/>
    <dgm:cxn modelId="{5F1D773B-DCE0-4FD8-AB6B-54108F685B5F}" type="presOf" srcId="{A142B40C-CEF3-4F50-BBBF-D9CA92EAFB46}" destId="{A90E47E4-E4B7-4D76-8D0D-B5A14F3CB0AA}" srcOrd="0" destOrd="0" presId="urn:microsoft.com/office/officeart/2005/8/layout/orgChart1"/>
    <dgm:cxn modelId="{F87AD93E-C2A1-4529-B8E3-6F1D328C0553}" type="presOf" srcId="{42607D45-83EE-4FB4-99AA-338CE2A0B3A7}" destId="{AC563F26-1736-4BDE-9635-3981E2BD33DB}" srcOrd="0" destOrd="0" presId="urn:microsoft.com/office/officeart/2005/8/layout/orgChart1"/>
    <dgm:cxn modelId="{2562AA43-CBF9-4549-8B20-A19641BF9F93}" type="presOf" srcId="{0FCA3A87-7C94-4792-8B34-C493D06193C6}" destId="{61E56705-EAE7-46F7-AEDF-96142B614888}" srcOrd="1" destOrd="0" presId="urn:microsoft.com/office/officeart/2005/8/layout/orgChart1"/>
    <dgm:cxn modelId="{CD02D846-92CD-414C-8117-7D72203962DC}" type="presOf" srcId="{81454939-CF56-4B17-A70A-193FB89FA6EB}" destId="{CF196EBB-FFB2-4CDF-818C-4F14CEB71512}" srcOrd="0" destOrd="0" presId="urn:microsoft.com/office/officeart/2005/8/layout/orgChart1"/>
    <dgm:cxn modelId="{ABBADA69-E8DE-4D3D-9DD8-DF1AA80D1CC5}" type="presOf" srcId="{81454939-CF56-4B17-A70A-193FB89FA6EB}" destId="{035A4BE3-7C29-4B9F-AEE7-1A922CF718E6}" srcOrd="1" destOrd="0" presId="urn:microsoft.com/office/officeart/2005/8/layout/orgChart1"/>
    <dgm:cxn modelId="{A066516B-EA78-4014-9206-C1018906B570}" srcId="{160314CD-3E33-4D87-B027-AD805369B7F5}" destId="{53B235F7-D97C-42ED-A606-540EEE525B8D}" srcOrd="0" destOrd="0" parTransId="{A142B40C-CEF3-4F50-BBBF-D9CA92EAFB46}" sibTransId="{4058814C-41D3-4192-AABC-4B34CE20416C}"/>
    <dgm:cxn modelId="{D0C1037A-F66C-4F3D-8DB1-C313E3B06C3B}" type="presOf" srcId="{160314CD-3E33-4D87-B027-AD805369B7F5}" destId="{855A4293-7852-4567-9A0F-C51313A912C2}" srcOrd="1" destOrd="0" presId="urn:microsoft.com/office/officeart/2005/8/layout/orgChart1"/>
    <dgm:cxn modelId="{2E6E5DAD-72AC-4FF0-AF4D-CA717A72DC7F}" srcId="{160314CD-3E33-4D87-B027-AD805369B7F5}" destId="{81454939-CF56-4B17-A70A-193FB89FA6EB}" srcOrd="2" destOrd="0" parTransId="{927A1730-EB65-40E9-9571-F5D89AA0C9F6}" sibTransId="{1757ACFA-E801-4DBE-A786-DF93FE861625}"/>
    <dgm:cxn modelId="{778714B2-FBBC-4602-BF0B-AB2CEB096390}" srcId="{160314CD-3E33-4D87-B027-AD805369B7F5}" destId="{0FCA3A87-7C94-4792-8B34-C493D06193C6}" srcOrd="1" destOrd="0" parTransId="{42607D45-83EE-4FB4-99AA-338CE2A0B3A7}" sibTransId="{790DFF12-1791-4363-B96D-64E224809737}"/>
    <dgm:cxn modelId="{E7826AD5-DA5C-4A71-9B5D-C20227083AC2}" type="presOf" srcId="{821F52CA-93E5-407C-BFE3-E2C1FEA3A15E}" destId="{80EC0640-85D0-4365-9D10-5F5E63760998}" srcOrd="0" destOrd="0" presId="urn:microsoft.com/office/officeart/2005/8/layout/orgChart1"/>
    <dgm:cxn modelId="{E81A0BEB-C64E-439E-BF13-31F8FABA8DAD}" type="presOf" srcId="{53B235F7-D97C-42ED-A606-540EEE525B8D}" destId="{8BB36F3E-49FC-4F7D-BEC5-9DD410E85FA9}" srcOrd="0" destOrd="0" presId="urn:microsoft.com/office/officeart/2005/8/layout/orgChart1"/>
    <dgm:cxn modelId="{0644C7FE-67DC-4457-81B1-3122F3A46C14}" type="presOf" srcId="{53B235F7-D97C-42ED-A606-540EEE525B8D}" destId="{57EBD9B2-BF6D-49D1-AB32-3F0FA73EC7B4}" srcOrd="1" destOrd="0" presId="urn:microsoft.com/office/officeart/2005/8/layout/orgChart1"/>
    <dgm:cxn modelId="{3794DCFF-9975-4EBE-BA90-B572A32C9DFB}" type="presOf" srcId="{160314CD-3E33-4D87-B027-AD805369B7F5}" destId="{8270DF14-1B21-4690-9904-4FC5AB9013F3}" srcOrd="0" destOrd="0" presId="urn:microsoft.com/office/officeart/2005/8/layout/orgChart1"/>
    <dgm:cxn modelId="{88C6F6C7-DA69-4153-96BC-E90E3CEFE4A0}" type="presParOf" srcId="{80EC0640-85D0-4365-9D10-5F5E63760998}" destId="{D8D83349-ABBC-44B2-9F39-7530A10F4074}" srcOrd="0" destOrd="0" presId="urn:microsoft.com/office/officeart/2005/8/layout/orgChart1"/>
    <dgm:cxn modelId="{2FA3214B-FB81-4166-9772-D0EE0C8B0237}" type="presParOf" srcId="{D8D83349-ABBC-44B2-9F39-7530A10F4074}" destId="{2127B4DC-BC62-465F-AB2A-246FF7B54DB1}" srcOrd="0" destOrd="0" presId="urn:microsoft.com/office/officeart/2005/8/layout/orgChart1"/>
    <dgm:cxn modelId="{73E3DE40-9D0C-41F6-83DE-4BF560556D7B}" type="presParOf" srcId="{2127B4DC-BC62-465F-AB2A-246FF7B54DB1}" destId="{8270DF14-1B21-4690-9904-4FC5AB9013F3}" srcOrd="0" destOrd="0" presId="urn:microsoft.com/office/officeart/2005/8/layout/orgChart1"/>
    <dgm:cxn modelId="{B271EEB3-AC0C-4DE7-A527-E4796C99D187}" type="presParOf" srcId="{2127B4DC-BC62-465F-AB2A-246FF7B54DB1}" destId="{855A4293-7852-4567-9A0F-C51313A912C2}" srcOrd="1" destOrd="0" presId="urn:microsoft.com/office/officeart/2005/8/layout/orgChart1"/>
    <dgm:cxn modelId="{0C70D778-31B8-4CCA-A122-0CFB9D39702D}" type="presParOf" srcId="{D8D83349-ABBC-44B2-9F39-7530A10F4074}" destId="{2CE17E09-46CD-42C0-A353-52661E7BDD15}" srcOrd="1" destOrd="0" presId="urn:microsoft.com/office/officeart/2005/8/layout/orgChart1"/>
    <dgm:cxn modelId="{A9145454-C1F8-4DFA-9183-2D105530D43F}" type="presParOf" srcId="{2CE17E09-46CD-42C0-A353-52661E7BDD15}" destId="{A90E47E4-E4B7-4D76-8D0D-B5A14F3CB0AA}" srcOrd="0" destOrd="0" presId="urn:microsoft.com/office/officeart/2005/8/layout/orgChart1"/>
    <dgm:cxn modelId="{1D71EB79-4C15-4C8E-8E3D-DE6106CDB370}" type="presParOf" srcId="{2CE17E09-46CD-42C0-A353-52661E7BDD15}" destId="{B9314093-F3A4-46AE-AB6D-BEB14FB2BE38}" srcOrd="1" destOrd="0" presId="urn:microsoft.com/office/officeart/2005/8/layout/orgChart1"/>
    <dgm:cxn modelId="{0DDB8B69-818E-4770-890C-3CB88ED8A285}" type="presParOf" srcId="{B9314093-F3A4-46AE-AB6D-BEB14FB2BE38}" destId="{3A3C74F8-4AD6-4F99-A73B-9819C8AF40BE}" srcOrd="0" destOrd="0" presId="urn:microsoft.com/office/officeart/2005/8/layout/orgChart1"/>
    <dgm:cxn modelId="{0634EAFC-9EA7-41C0-9F16-AC68472FC6AF}" type="presParOf" srcId="{3A3C74F8-4AD6-4F99-A73B-9819C8AF40BE}" destId="{8BB36F3E-49FC-4F7D-BEC5-9DD410E85FA9}" srcOrd="0" destOrd="0" presId="urn:microsoft.com/office/officeart/2005/8/layout/orgChart1"/>
    <dgm:cxn modelId="{415AC51F-8C95-42D9-A9D1-21EC0AA61788}" type="presParOf" srcId="{3A3C74F8-4AD6-4F99-A73B-9819C8AF40BE}" destId="{57EBD9B2-BF6D-49D1-AB32-3F0FA73EC7B4}" srcOrd="1" destOrd="0" presId="urn:microsoft.com/office/officeart/2005/8/layout/orgChart1"/>
    <dgm:cxn modelId="{375725F1-B5E4-44BC-84CD-8C8B46D644E8}" type="presParOf" srcId="{B9314093-F3A4-46AE-AB6D-BEB14FB2BE38}" destId="{1485FE77-1684-4745-8F6C-C082BC4E9635}" srcOrd="1" destOrd="0" presId="urn:microsoft.com/office/officeart/2005/8/layout/orgChart1"/>
    <dgm:cxn modelId="{815CE7F2-677D-46D4-97DB-9CCBF6795545}" type="presParOf" srcId="{B9314093-F3A4-46AE-AB6D-BEB14FB2BE38}" destId="{DBC4739A-59BF-49C9-B05D-02D7B40E2D59}" srcOrd="2" destOrd="0" presId="urn:microsoft.com/office/officeart/2005/8/layout/orgChart1"/>
    <dgm:cxn modelId="{7C52339B-F1CA-4F75-AEEF-7619FB44A0B7}" type="presParOf" srcId="{2CE17E09-46CD-42C0-A353-52661E7BDD15}" destId="{AC563F26-1736-4BDE-9635-3981E2BD33DB}" srcOrd="2" destOrd="0" presId="urn:microsoft.com/office/officeart/2005/8/layout/orgChart1"/>
    <dgm:cxn modelId="{59BB612D-BE3F-47EF-8418-C5B95BFA672E}" type="presParOf" srcId="{2CE17E09-46CD-42C0-A353-52661E7BDD15}" destId="{C8915FD9-F26E-4472-B693-CD3F4C791D85}" srcOrd="3" destOrd="0" presId="urn:microsoft.com/office/officeart/2005/8/layout/orgChart1"/>
    <dgm:cxn modelId="{1B242C7C-9EAF-4383-9E8C-2B56ADA59B78}" type="presParOf" srcId="{C8915FD9-F26E-4472-B693-CD3F4C791D85}" destId="{1DA6F831-A4DC-4F17-86F4-DC2698209A90}" srcOrd="0" destOrd="0" presId="urn:microsoft.com/office/officeart/2005/8/layout/orgChart1"/>
    <dgm:cxn modelId="{9DEF6D74-BBCD-4F22-AAA5-9A238F2D3CB7}" type="presParOf" srcId="{1DA6F831-A4DC-4F17-86F4-DC2698209A90}" destId="{32EA2065-22EE-441E-9AF5-599AA5D2763E}" srcOrd="0" destOrd="0" presId="urn:microsoft.com/office/officeart/2005/8/layout/orgChart1"/>
    <dgm:cxn modelId="{BD682848-476F-4995-89B8-39F6392F8BB2}" type="presParOf" srcId="{1DA6F831-A4DC-4F17-86F4-DC2698209A90}" destId="{61E56705-EAE7-46F7-AEDF-96142B614888}" srcOrd="1" destOrd="0" presId="urn:microsoft.com/office/officeart/2005/8/layout/orgChart1"/>
    <dgm:cxn modelId="{6BAFDFDD-0A2C-4AA0-BB28-CFB97647CDEC}" type="presParOf" srcId="{C8915FD9-F26E-4472-B693-CD3F4C791D85}" destId="{A69D7BB7-2C18-4A05-A7D6-B202B251259D}" srcOrd="1" destOrd="0" presId="urn:microsoft.com/office/officeart/2005/8/layout/orgChart1"/>
    <dgm:cxn modelId="{EC874FC0-6B9B-4648-A439-317809601879}" type="presParOf" srcId="{C8915FD9-F26E-4472-B693-CD3F4C791D85}" destId="{F5A10DBF-EF9C-4EAE-9EE7-FFBBF7A2691C}" srcOrd="2" destOrd="0" presId="urn:microsoft.com/office/officeart/2005/8/layout/orgChart1"/>
    <dgm:cxn modelId="{11611473-A3B3-447C-ABA3-6F87AEE28B27}" type="presParOf" srcId="{2CE17E09-46CD-42C0-A353-52661E7BDD15}" destId="{0BD3DC1E-C4E3-437D-88FF-049BEDBA76BC}" srcOrd="4" destOrd="0" presId="urn:microsoft.com/office/officeart/2005/8/layout/orgChart1"/>
    <dgm:cxn modelId="{3E33D731-DF13-4B51-B976-DA259E28CCDC}" type="presParOf" srcId="{2CE17E09-46CD-42C0-A353-52661E7BDD15}" destId="{C7B253BE-23DB-438E-A9BA-519BB7E3326B}" srcOrd="5" destOrd="0" presId="urn:microsoft.com/office/officeart/2005/8/layout/orgChart1"/>
    <dgm:cxn modelId="{49A059AE-699A-43EC-AB82-5D31C54AE2E2}" type="presParOf" srcId="{C7B253BE-23DB-438E-A9BA-519BB7E3326B}" destId="{F38C1D14-5A87-4EF4-816A-4FB602A22148}" srcOrd="0" destOrd="0" presId="urn:microsoft.com/office/officeart/2005/8/layout/orgChart1"/>
    <dgm:cxn modelId="{C0A3D298-20E5-49BA-BF1A-6142A4BF12C3}" type="presParOf" srcId="{F38C1D14-5A87-4EF4-816A-4FB602A22148}" destId="{CF196EBB-FFB2-4CDF-818C-4F14CEB71512}" srcOrd="0" destOrd="0" presId="urn:microsoft.com/office/officeart/2005/8/layout/orgChart1"/>
    <dgm:cxn modelId="{D367731E-BECF-4FB8-A570-939306F70470}" type="presParOf" srcId="{F38C1D14-5A87-4EF4-816A-4FB602A22148}" destId="{035A4BE3-7C29-4B9F-AEE7-1A922CF718E6}" srcOrd="1" destOrd="0" presId="urn:microsoft.com/office/officeart/2005/8/layout/orgChart1"/>
    <dgm:cxn modelId="{5385DF45-940D-46E6-B11E-3D3B5A0B8C4D}" type="presParOf" srcId="{C7B253BE-23DB-438E-A9BA-519BB7E3326B}" destId="{4550FB60-970D-43D3-9720-F6FE1CA309CE}" srcOrd="1" destOrd="0" presId="urn:microsoft.com/office/officeart/2005/8/layout/orgChart1"/>
    <dgm:cxn modelId="{9E0733F3-85E7-4EC1-92AF-EB34ED931FC3}" type="presParOf" srcId="{C7B253BE-23DB-438E-A9BA-519BB7E3326B}" destId="{09B638AD-873C-4BBC-A593-875C540FBCDD}" srcOrd="2" destOrd="0" presId="urn:microsoft.com/office/officeart/2005/8/layout/orgChart1"/>
    <dgm:cxn modelId="{1DF82021-6352-4976-AA43-FB82FBC4BA2E}" type="presParOf" srcId="{D8D83349-ABBC-44B2-9F39-7530A10F4074}" destId="{A88142C8-410B-427E-A67C-4434E39CFBF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21F52CA-93E5-407C-BFE3-E2C1FEA3A15E}" type="doc">
      <dgm:prSet loTypeId="urn:microsoft.com/office/officeart/2005/8/layout/orgChart1" loCatId="hierarchy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kumimoji="1" lang="ja-JP" altLang="en-US"/>
        </a:p>
      </dgm:t>
    </dgm:pt>
    <dgm:pt modelId="{160314CD-3E33-4D87-B027-AD805369B7F5}">
      <dgm:prSet phldrT="[テキスト]" custT="1"/>
      <dgm:spPr/>
      <dgm:t>
        <a:bodyPr/>
        <a:lstStyle/>
        <a:p>
          <a:r>
            <a:rPr kumimoji="1" lang="ja-JP" altLang="en-US" sz="2800" dirty="0"/>
            <a:t>地域支援事業</a:t>
          </a:r>
        </a:p>
      </dgm:t>
    </dgm:pt>
    <dgm:pt modelId="{B6D59F1B-1BD5-4D6A-B87F-BD50DA6C2DEA}" type="parTrans" cxnId="{677DE216-922E-4CE7-8B53-BB71F43905FE}">
      <dgm:prSet/>
      <dgm:spPr/>
      <dgm:t>
        <a:bodyPr/>
        <a:lstStyle/>
        <a:p>
          <a:endParaRPr kumimoji="1" lang="ja-JP" altLang="en-US"/>
        </a:p>
      </dgm:t>
    </dgm:pt>
    <dgm:pt modelId="{91CA9CD1-4F74-457D-A534-77FAC1D20FE5}" type="sibTrans" cxnId="{677DE216-922E-4CE7-8B53-BB71F43905FE}">
      <dgm:prSet/>
      <dgm:spPr/>
      <dgm:t>
        <a:bodyPr/>
        <a:lstStyle/>
        <a:p>
          <a:endParaRPr kumimoji="1" lang="ja-JP" altLang="en-US"/>
        </a:p>
      </dgm:t>
    </dgm:pt>
    <dgm:pt modelId="{53B235F7-D97C-42ED-A606-540EEE525B8D}">
      <dgm:prSet phldrT="[テキスト]"/>
      <dgm:spPr>
        <a:solidFill>
          <a:srgbClr val="002060"/>
        </a:solidFill>
        <a:ln>
          <a:noFill/>
        </a:ln>
      </dgm:spPr>
      <dgm:t>
        <a:bodyPr/>
        <a:lstStyle/>
        <a:p>
          <a:r>
            <a:rPr kumimoji="1" lang="ja-JP" altLang="en-US" dirty="0">
              <a:solidFill>
                <a:srgbClr val="0070C0"/>
              </a:solidFill>
            </a:rPr>
            <a:t>介護予防・日常生活支援総合事業</a:t>
          </a:r>
        </a:p>
      </dgm:t>
    </dgm:pt>
    <dgm:pt modelId="{A142B40C-CEF3-4F50-BBBF-D9CA92EAFB46}" type="parTrans" cxnId="{A066516B-EA78-4014-9206-C1018906B570}">
      <dgm:prSet/>
      <dgm:spPr/>
      <dgm:t>
        <a:bodyPr/>
        <a:lstStyle/>
        <a:p>
          <a:endParaRPr kumimoji="1" lang="ja-JP" altLang="en-US"/>
        </a:p>
      </dgm:t>
    </dgm:pt>
    <dgm:pt modelId="{4058814C-41D3-4192-AABC-4B34CE20416C}" type="sibTrans" cxnId="{A066516B-EA78-4014-9206-C1018906B570}">
      <dgm:prSet/>
      <dgm:spPr/>
      <dgm:t>
        <a:bodyPr/>
        <a:lstStyle/>
        <a:p>
          <a:endParaRPr kumimoji="1" lang="ja-JP" altLang="en-US"/>
        </a:p>
      </dgm:t>
    </dgm:pt>
    <dgm:pt modelId="{0FCA3A87-7C94-4792-8B34-C493D06193C6}">
      <dgm:prSet phldrT="[テキスト]" custT="1"/>
      <dgm:spPr>
        <a:solidFill>
          <a:srgbClr val="002060"/>
        </a:solidFill>
        <a:ln>
          <a:noFill/>
        </a:ln>
      </dgm:spPr>
      <dgm:t>
        <a:bodyPr/>
        <a:lstStyle/>
        <a:p>
          <a:r>
            <a:rPr kumimoji="1" lang="ja-JP" altLang="en-US" sz="1600" dirty="0">
              <a:solidFill>
                <a:srgbClr val="0070C0"/>
              </a:solidFill>
            </a:rPr>
            <a:t>包括的支援事業</a:t>
          </a:r>
        </a:p>
      </dgm:t>
    </dgm:pt>
    <dgm:pt modelId="{42607D45-83EE-4FB4-99AA-338CE2A0B3A7}" type="parTrans" cxnId="{778714B2-FBBC-4602-BF0B-AB2CEB096390}">
      <dgm:prSet/>
      <dgm:spPr/>
      <dgm:t>
        <a:bodyPr/>
        <a:lstStyle/>
        <a:p>
          <a:endParaRPr kumimoji="1" lang="ja-JP" altLang="en-US"/>
        </a:p>
      </dgm:t>
    </dgm:pt>
    <dgm:pt modelId="{790DFF12-1791-4363-B96D-64E224809737}" type="sibTrans" cxnId="{778714B2-FBBC-4602-BF0B-AB2CEB096390}">
      <dgm:prSet/>
      <dgm:spPr/>
      <dgm:t>
        <a:bodyPr/>
        <a:lstStyle/>
        <a:p>
          <a:endParaRPr kumimoji="1" lang="ja-JP" altLang="en-US"/>
        </a:p>
      </dgm:t>
    </dgm:pt>
    <dgm:pt modelId="{81454939-CF56-4B17-A70A-193FB89FA6EB}">
      <dgm:prSet phldrT="[テキスト]" custT="1"/>
      <dgm:spPr>
        <a:solidFill>
          <a:srgbClr val="002060"/>
        </a:solidFill>
      </dgm:spPr>
      <dgm:t>
        <a:bodyPr/>
        <a:lstStyle/>
        <a:p>
          <a:r>
            <a:rPr kumimoji="1" lang="ja-JP" altLang="en-US" sz="1800" dirty="0"/>
            <a:t>任意事業</a:t>
          </a:r>
        </a:p>
      </dgm:t>
    </dgm:pt>
    <dgm:pt modelId="{927A1730-EB65-40E9-9571-F5D89AA0C9F6}" type="parTrans" cxnId="{2E6E5DAD-72AC-4FF0-AF4D-CA717A72DC7F}">
      <dgm:prSet/>
      <dgm:spPr/>
      <dgm:t>
        <a:bodyPr/>
        <a:lstStyle/>
        <a:p>
          <a:endParaRPr kumimoji="1" lang="ja-JP" altLang="en-US"/>
        </a:p>
      </dgm:t>
    </dgm:pt>
    <dgm:pt modelId="{1757ACFA-E801-4DBE-A786-DF93FE861625}" type="sibTrans" cxnId="{2E6E5DAD-72AC-4FF0-AF4D-CA717A72DC7F}">
      <dgm:prSet/>
      <dgm:spPr/>
      <dgm:t>
        <a:bodyPr/>
        <a:lstStyle/>
        <a:p>
          <a:endParaRPr kumimoji="1" lang="ja-JP" altLang="en-US"/>
        </a:p>
      </dgm:t>
    </dgm:pt>
    <dgm:pt modelId="{80EC0640-85D0-4365-9D10-5F5E63760998}" type="pres">
      <dgm:prSet presAssocID="{821F52CA-93E5-407C-BFE3-E2C1FEA3A15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8D83349-ABBC-44B2-9F39-7530A10F4074}" type="pres">
      <dgm:prSet presAssocID="{160314CD-3E33-4D87-B027-AD805369B7F5}" presName="hierRoot1" presStyleCnt="0">
        <dgm:presLayoutVars>
          <dgm:hierBranch val="init"/>
        </dgm:presLayoutVars>
      </dgm:prSet>
      <dgm:spPr/>
    </dgm:pt>
    <dgm:pt modelId="{2127B4DC-BC62-465F-AB2A-246FF7B54DB1}" type="pres">
      <dgm:prSet presAssocID="{160314CD-3E33-4D87-B027-AD805369B7F5}" presName="rootComposite1" presStyleCnt="0"/>
      <dgm:spPr/>
    </dgm:pt>
    <dgm:pt modelId="{8270DF14-1B21-4690-9904-4FC5AB9013F3}" type="pres">
      <dgm:prSet presAssocID="{160314CD-3E33-4D87-B027-AD805369B7F5}" presName="rootText1" presStyleLbl="node0" presStyleIdx="0" presStyleCnt="1" custScaleX="141350" custScaleY="86986">
        <dgm:presLayoutVars>
          <dgm:chPref val="3"/>
        </dgm:presLayoutVars>
      </dgm:prSet>
      <dgm:spPr/>
    </dgm:pt>
    <dgm:pt modelId="{855A4293-7852-4567-9A0F-C51313A912C2}" type="pres">
      <dgm:prSet presAssocID="{160314CD-3E33-4D87-B027-AD805369B7F5}" presName="rootConnector1" presStyleLbl="node1" presStyleIdx="0" presStyleCnt="0"/>
      <dgm:spPr/>
    </dgm:pt>
    <dgm:pt modelId="{2CE17E09-46CD-42C0-A353-52661E7BDD15}" type="pres">
      <dgm:prSet presAssocID="{160314CD-3E33-4D87-B027-AD805369B7F5}" presName="hierChild2" presStyleCnt="0"/>
      <dgm:spPr/>
    </dgm:pt>
    <dgm:pt modelId="{A90E47E4-E4B7-4D76-8D0D-B5A14F3CB0AA}" type="pres">
      <dgm:prSet presAssocID="{A142B40C-CEF3-4F50-BBBF-D9CA92EAFB46}" presName="Name37" presStyleLbl="parChTrans1D2" presStyleIdx="0" presStyleCnt="3"/>
      <dgm:spPr/>
    </dgm:pt>
    <dgm:pt modelId="{B9314093-F3A4-46AE-AB6D-BEB14FB2BE38}" type="pres">
      <dgm:prSet presAssocID="{53B235F7-D97C-42ED-A606-540EEE525B8D}" presName="hierRoot2" presStyleCnt="0">
        <dgm:presLayoutVars>
          <dgm:hierBranch val="init"/>
        </dgm:presLayoutVars>
      </dgm:prSet>
      <dgm:spPr/>
    </dgm:pt>
    <dgm:pt modelId="{3A3C74F8-4AD6-4F99-A73B-9819C8AF40BE}" type="pres">
      <dgm:prSet presAssocID="{53B235F7-D97C-42ED-A606-540EEE525B8D}" presName="rootComposite" presStyleCnt="0"/>
      <dgm:spPr/>
    </dgm:pt>
    <dgm:pt modelId="{8BB36F3E-49FC-4F7D-BEC5-9DD410E85FA9}" type="pres">
      <dgm:prSet presAssocID="{53B235F7-D97C-42ED-A606-540EEE525B8D}" presName="rootText" presStyleLbl="node2" presStyleIdx="0" presStyleCnt="3">
        <dgm:presLayoutVars>
          <dgm:chPref val="3"/>
        </dgm:presLayoutVars>
      </dgm:prSet>
      <dgm:spPr/>
    </dgm:pt>
    <dgm:pt modelId="{57EBD9B2-BF6D-49D1-AB32-3F0FA73EC7B4}" type="pres">
      <dgm:prSet presAssocID="{53B235F7-D97C-42ED-A606-540EEE525B8D}" presName="rootConnector" presStyleLbl="node2" presStyleIdx="0" presStyleCnt="3"/>
      <dgm:spPr/>
    </dgm:pt>
    <dgm:pt modelId="{1485FE77-1684-4745-8F6C-C082BC4E9635}" type="pres">
      <dgm:prSet presAssocID="{53B235F7-D97C-42ED-A606-540EEE525B8D}" presName="hierChild4" presStyleCnt="0"/>
      <dgm:spPr/>
    </dgm:pt>
    <dgm:pt modelId="{DBC4739A-59BF-49C9-B05D-02D7B40E2D59}" type="pres">
      <dgm:prSet presAssocID="{53B235F7-D97C-42ED-A606-540EEE525B8D}" presName="hierChild5" presStyleCnt="0"/>
      <dgm:spPr/>
    </dgm:pt>
    <dgm:pt modelId="{AC563F26-1736-4BDE-9635-3981E2BD33DB}" type="pres">
      <dgm:prSet presAssocID="{42607D45-83EE-4FB4-99AA-338CE2A0B3A7}" presName="Name37" presStyleLbl="parChTrans1D2" presStyleIdx="1" presStyleCnt="3"/>
      <dgm:spPr/>
    </dgm:pt>
    <dgm:pt modelId="{C8915FD9-F26E-4472-B693-CD3F4C791D85}" type="pres">
      <dgm:prSet presAssocID="{0FCA3A87-7C94-4792-8B34-C493D06193C6}" presName="hierRoot2" presStyleCnt="0">
        <dgm:presLayoutVars>
          <dgm:hierBranch val="init"/>
        </dgm:presLayoutVars>
      </dgm:prSet>
      <dgm:spPr/>
    </dgm:pt>
    <dgm:pt modelId="{1DA6F831-A4DC-4F17-86F4-DC2698209A90}" type="pres">
      <dgm:prSet presAssocID="{0FCA3A87-7C94-4792-8B34-C493D06193C6}" presName="rootComposite" presStyleCnt="0"/>
      <dgm:spPr/>
    </dgm:pt>
    <dgm:pt modelId="{32EA2065-22EE-441E-9AF5-599AA5D2763E}" type="pres">
      <dgm:prSet presAssocID="{0FCA3A87-7C94-4792-8B34-C493D06193C6}" presName="rootText" presStyleLbl="node2" presStyleIdx="1" presStyleCnt="3">
        <dgm:presLayoutVars>
          <dgm:chPref val="3"/>
        </dgm:presLayoutVars>
      </dgm:prSet>
      <dgm:spPr/>
    </dgm:pt>
    <dgm:pt modelId="{61E56705-EAE7-46F7-AEDF-96142B614888}" type="pres">
      <dgm:prSet presAssocID="{0FCA3A87-7C94-4792-8B34-C493D06193C6}" presName="rootConnector" presStyleLbl="node2" presStyleIdx="1" presStyleCnt="3"/>
      <dgm:spPr/>
    </dgm:pt>
    <dgm:pt modelId="{A69D7BB7-2C18-4A05-A7D6-B202B251259D}" type="pres">
      <dgm:prSet presAssocID="{0FCA3A87-7C94-4792-8B34-C493D06193C6}" presName="hierChild4" presStyleCnt="0"/>
      <dgm:spPr/>
    </dgm:pt>
    <dgm:pt modelId="{F5A10DBF-EF9C-4EAE-9EE7-FFBBF7A2691C}" type="pres">
      <dgm:prSet presAssocID="{0FCA3A87-7C94-4792-8B34-C493D06193C6}" presName="hierChild5" presStyleCnt="0"/>
      <dgm:spPr/>
    </dgm:pt>
    <dgm:pt modelId="{0BD3DC1E-C4E3-437D-88FF-049BEDBA76BC}" type="pres">
      <dgm:prSet presAssocID="{927A1730-EB65-40E9-9571-F5D89AA0C9F6}" presName="Name37" presStyleLbl="parChTrans1D2" presStyleIdx="2" presStyleCnt="3"/>
      <dgm:spPr/>
    </dgm:pt>
    <dgm:pt modelId="{C7B253BE-23DB-438E-A9BA-519BB7E3326B}" type="pres">
      <dgm:prSet presAssocID="{81454939-CF56-4B17-A70A-193FB89FA6EB}" presName="hierRoot2" presStyleCnt="0">
        <dgm:presLayoutVars>
          <dgm:hierBranch val="init"/>
        </dgm:presLayoutVars>
      </dgm:prSet>
      <dgm:spPr/>
    </dgm:pt>
    <dgm:pt modelId="{F38C1D14-5A87-4EF4-816A-4FB602A22148}" type="pres">
      <dgm:prSet presAssocID="{81454939-CF56-4B17-A70A-193FB89FA6EB}" presName="rootComposite" presStyleCnt="0"/>
      <dgm:spPr/>
    </dgm:pt>
    <dgm:pt modelId="{CF196EBB-FFB2-4CDF-818C-4F14CEB71512}" type="pres">
      <dgm:prSet presAssocID="{81454939-CF56-4B17-A70A-193FB89FA6EB}" presName="rootText" presStyleLbl="node2" presStyleIdx="2" presStyleCnt="3">
        <dgm:presLayoutVars>
          <dgm:chPref val="3"/>
        </dgm:presLayoutVars>
      </dgm:prSet>
      <dgm:spPr/>
    </dgm:pt>
    <dgm:pt modelId="{035A4BE3-7C29-4B9F-AEE7-1A922CF718E6}" type="pres">
      <dgm:prSet presAssocID="{81454939-CF56-4B17-A70A-193FB89FA6EB}" presName="rootConnector" presStyleLbl="node2" presStyleIdx="2" presStyleCnt="3"/>
      <dgm:spPr/>
    </dgm:pt>
    <dgm:pt modelId="{4550FB60-970D-43D3-9720-F6FE1CA309CE}" type="pres">
      <dgm:prSet presAssocID="{81454939-CF56-4B17-A70A-193FB89FA6EB}" presName="hierChild4" presStyleCnt="0"/>
      <dgm:spPr/>
    </dgm:pt>
    <dgm:pt modelId="{09B638AD-873C-4BBC-A593-875C540FBCDD}" type="pres">
      <dgm:prSet presAssocID="{81454939-CF56-4B17-A70A-193FB89FA6EB}" presName="hierChild5" presStyleCnt="0"/>
      <dgm:spPr/>
    </dgm:pt>
    <dgm:pt modelId="{A88142C8-410B-427E-A67C-4434E39CFBFB}" type="pres">
      <dgm:prSet presAssocID="{160314CD-3E33-4D87-B027-AD805369B7F5}" presName="hierChild3" presStyleCnt="0"/>
      <dgm:spPr/>
    </dgm:pt>
  </dgm:ptLst>
  <dgm:cxnLst>
    <dgm:cxn modelId="{677DE216-922E-4CE7-8B53-BB71F43905FE}" srcId="{821F52CA-93E5-407C-BFE3-E2C1FEA3A15E}" destId="{160314CD-3E33-4D87-B027-AD805369B7F5}" srcOrd="0" destOrd="0" parTransId="{B6D59F1B-1BD5-4D6A-B87F-BD50DA6C2DEA}" sibTransId="{91CA9CD1-4F74-457D-A534-77FAC1D20FE5}"/>
    <dgm:cxn modelId="{69CCC02E-177B-4CE9-A3C3-16DCC41942BC}" type="presOf" srcId="{0FCA3A87-7C94-4792-8B34-C493D06193C6}" destId="{32EA2065-22EE-441E-9AF5-599AA5D2763E}" srcOrd="0" destOrd="0" presId="urn:microsoft.com/office/officeart/2005/8/layout/orgChart1"/>
    <dgm:cxn modelId="{B7BDBD3A-1E56-444F-981B-FDBDFC642FDA}" type="presOf" srcId="{927A1730-EB65-40E9-9571-F5D89AA0C9F6}" destId="{0BD3DC1E-C4E3-437D-88FF-049BEDBA76BC}" srcOrd="0" destOrd="0" presId="urn:microsoft.com/office/officeart/2005/8/layout/orgChart1"/>
    <dgm:cxn modelId="{5F1D773B-DCE0-4FD8-AB6B-54108F685B5F}" type="presOf" srcId="{A142B40C-CEF3-4F50-BBBF-D9CA92EAFB46}" destId="{A90E47E4-E4B7-4D76-8D0D-B5A14F3CB0AA}" srcOrd="0" destOrd="0" presId="urn:microsoft.com/office/officeart/2005/8/layout/orgChart1"/>
    <dgm:cxn modelId="{F87AD93E-C2A1-4529-B8E3-6F1D328C0553}" type="presOf" srcId="{42607D45-83EE-4FB4-99AA-338CE2A0B3A7}" destId="{AC563F26-1736-4BDE-9635-3981E2BD33DB}" srcOrd="0" destOrd="0" presId="urn:microsoft.com/office/officeart/2005/8/layout/orgChart1"/>
    <dgm:cxn modelId="{2562AA43-CBF9-4549-8B20-A19641BF9F93}" type="presOf" srcId="{0FCA3A87-7C94-4792-8B34-C493D06193C6}" destId="{61E56705-EAE7-46F7-AEDF-96142B614888}" srcOrd="1" destOrd="0" presId="urn:microsoft.com/office/officeart/2005/8/layout/orgChart1"/>
    <dgm:cxn modelId="{CD02D846-92CD-414C-8117-7D72203962DC}" type="presOf" srcId="{81454939-CF56-4B17-A70A-193FB89FA6EB}" destId="{CF196EBB-FFB2-4CDF-818C-4F14CEB71512}" srcOrd="0" destOrd="0" presId="urn:microsoft.com/office/officeart/2005/8/layout/orgChart1"/>
    <dgm:cxn modelId="{ABBADA69-E8DE-4D3D-9DD8-DF1AA80D1CC5}" type="presOf" srcId="{81454939-CF56-4B17-A70A-193FB89FA6EB}" destId="{035A4BE3-7C29-4B9F-AEE7-1A922CF718E6}" srcOrd="1" destOrd="0" presId="urn:microsoft.com/office/officeart/2005/8/layout/orgChart1"/>
    <dgm:cxn modelId="{A066516B-EA78-4014-9206-C1018906B570}" srcId="{160314CD-3E33-4D87-B027-AD805369B7F5}" destId="{53B235F7-D97C-42ED-A606-540EEE525B8D}" srcOrd="0" destOrd="0" parTransId="{A142B40C-CEF3-4F50-BBBF-D9CA92EAFB46}" sibTransId="{4058814C-41D3-4192-AABC-4B34CE20416C}"/>
    <dgm:cxn modelId="{D0C1037A-F66C-4F3D-8DB1-C313E3B06C3B}" type="presOf" srcId="{160314CD-3E33-4D87-B027-AD805369B7F5}" destId="{855A4293-7852-4567-9A0F-C51313A912C2}" srcOrd="1" destOrd="0" presId="urn:microsoft.com/office/officeart/2005/8/layout/orgChart1"/>
    <dgm:cxn modelId="{2E6E5DAD-72AC-4FF0-AF4D-CA717A72DC7F}" srcId="{160314CD-3E33-4D87-B027-AD805369B7F5}" destId="{81454939-CF56-4B17-A70A-193FB89FA6EB}" srcOrd="2" destOrd="0" parTransId="{927A1730-EB65-40E9-9571-F5D89AA0C9F6}" sibTransId="{1757ACFA-E801-4DBE-A786-DF93FE861625}"/>
    <dgm:cxn modelId="{778714B2-FBBC-4602-BF0B-AB2CEB096390}" srcId="{160314CD-3E33-4D87-B027-AD805369B7F5}" destId="{0FCA3A87-7C94-4792-8B34-C493D06193C6}" srcOrd="1" destOrd="0" parTransId="{42607D45-83EE-4FB4-99AA-338CE2A0B3A7}" sibTransId="{790DFF12-1791-4363-B96D-64E224809737}"/>
    <dgm:cxn modelId="{E7826AD5-DA5C-4A71-9B5D-C20227083AC2}" type="presOf" srcId="{821F52CA-93E5-407C-BFE3-E2C1FEA3A15E}" destId="{80EC0640-85D0-4365-9D10-5F5E63760998}" srcOrd="0" destOrd="0" presId="urn:microsoft.com/office/officeart/2005/8/layout/orgChart1"/>
    <dgm:cxn modelId="{E81A0BEB-C64E-439E-BF13-31F8FABA8DAD}" type="presOf" srcId="{53B235F7-D97C-42ED-A606-540EEE525B8D}" destId="{8BB36F3E-49FC-4F7D-BEC5-9DD410E85FA9}" srcOrd="0" destOrd="0" presId="urn:microsoft.com/office/officeart/2005/8/layout/orgChart1"/>
    <dgm:cxn modelId="{0644C7FE-67DC-4457-81B1-3122F3A46C14}" type="presOf" srcId="{53B235F7-D97C-42ED-A606-540EEE525B8D}" destId="{57EBD9B2-BF6D-49D1-AB32-3F0FA73EC7B4}" srcOrd="1" destOrd="0" presId="urn:microsoft.com/office/officeart/2005/8/layout/orgChart1"/>
    <dgm:cxn modelId="{3794DCFF-9975-4EBE-BA90-B572A32C9DFB}" type="presOf" srcId="{160314CD-3E33-4D87-B027-AD805369B7F5}" destId="{8270DF14-1B21-4690-9904-4FC5AB9013F3}" srcOrd="0" destOrd="0" presId="urn:microsoft.com/office/officeart/2005/8/layout/orgChart1"/>
    <dgm:cxn modelId="{88C6F6C7-DA69-4153-96BC-E90E3CEFE4A0}" type="presParOf" srcId="{80EC0640-85D0-4365-9D10-5F5E63760998}" destId="{D8D83349-ABBC-44B2-9F39-7530A10F4074}" srcOrd="0" destOrd="0" presId="urn:microsoft.com/office/officeart/2005/8/layout/orgChart1"/>
    <dgm:cxn modelId="{2FA3214B-FB81-4166-9772-D0EE0C8B0237}" type="presParOf" srcId="{D8D83349-ABBC-44B2-9F39-7530A10F4074}" destId="{2127B4DC-BC62-465F-AB2A-246FF7B54DB1}" srcOrd="0" destOrd="0" presId="urn:microsoft.com/office/officeart/2005/8/layout/orgChart1"/>
    <dgm:cxn modelId="{73E3DE40-9D0C-41F6-83DE-4BF560556D7B}" type="presParOf" srcId="{2127B4DC-BC62-465F-AB2A-246FF7B54DB1}" destId="{8270DF14-1B21-4690-9904-4FC5AB9013F3}" srcOrd="0" destOrd="0" presId="urn:microsoft.com/office/officeart/2005/8/layout/orgChart1"/>
    <dgm:cxn modelId="{B271EEB3-AC0C-4DE7-A527-E4796C99D187}" type="presParOf" srcId="{2127B4DC-BC62-465F-AB2A-246FF7B54DB1}" destId="{855A4293-7852-4567-9A0F-C51313A912C2}" srcOrd="1" destOrd="0" presId="urn:microsoft.com/office/officeart/2005/8/layout/orgChart1"/>
    <dgm:cxn modelId="{0C70D778-31B8-4CCA-A122-0CFB9D39702D}" type="presParOf" srcId="{D8D83349-ABBC-44B2-9F39-7530A10F4074}" destId="{2CE17E09-46CD-42C0-A353-52661E7BDD15}" srcOrd="1" destOrd="0" presId="urn:microsoft.com/office/officeart/2005/8/layout/orgChart1"/>
    <dgm:cxn modelId="{A9145454-C1F8-4DFA-9183-2D105530D43F}" type="presParOf" srcId="{2CE17E09-46CD-42C0-A353-52661E7BDD15}" destId="{A90E47E4-E4B7-4D76-8D0D-B5A14F3CB0AA}" srcOrd="0" destOrd="0" presId="urn:microsoft.com/office/officeart/2005/8/layout/orgChart1"/>
    <dgm:cxn modelId="{1D71EB79-4C15-4C8E-8E3D-DE6106CDB370}" type="presParOf" srcId="{2CE17E09-46CD-42C0-A353-52661E7BDD15}" destId="{B9314093-F3A4-46AE-AB6D-BEB14FB2BE38}" srcOrd="1" destOrd="0" presId="urn:microsoft.com/office/officeart/2005/8/layout/orgChart1"/>
    <dgm:cxn modelId="{0DDB8B69-818E-4770-890C-3CB88ED8A285}" type="presParOf" srcId="{B9314093-F3A4-46AE-AB6D-BEB14FB2BE38}" destId="{3A3C74F8-4AD6-4F99-A73B-9819C8AF40BE}" srcOrd="0" destOrd="0" presId="urn:microsoft.com/office/officeart/2005/8/layout/orgChart1"/>
    <dgm:cxn modelId="{0634EAFC-9EA7-41C0-9F16-AC68472FC6AF}" type="presParOf" srcId="{3A3C74F8-4AD6-4F99-A73B-9819C8AF40BE}" destId="{8BB36F3E-49FC-4F7D-BEC5-9DD410E85FA9}" srcOrd="0" destOrd="0" presId="urn:microsoft.com/office/officeart/2005/8/layout/orgChart1"/>
    <dgm:cxn modelId="{415AC51F-8C95-42D9-A9D1-21EC0AA61788}" type="presParOf" srcId="{3A3C74F8-4AD6-4F99-A73B-9819C8AF40BE}" destId="{57EBD9B2-BF6D-49D1-AB32-3F0FA73EC7B4}" srcOrd="1" destOrd="0" presId="urn:microsoft.com/office/officeart/2005/8/layout/orgChart1"/>
    <dgm:cxn modelId="{375725F1-B5E4-44BC-84CD-8C8B46D644E8}" type="presParOf" srcId="{B9314093-F3A4-46AE-AB6D-BEB14FB2BE38}" destId="{1485FE77-1684-4745-8F6C-C082BC4E9635}" srcOrd="1" destOrd="0" presId="urn:microsoft.com/office/officeart/2005/8/layout/orgChart1"/>
    <dgm:cxn modelId="{815CE7F2-677D-46D4-97DB-9CCBF6795545}" type="presParOf" srcId="{B9314093-F3A4-46AE-AB6D-BEB14FB2BE38}" destId="{DBC4739A-59BF-49C9-B05D-02D7B40E2D59}" srcOrd="2" destOrd="0" presId="urn:microsoft.com/office/officeart/2005/8/layout/orgChart1"/>
    <dgm:cxn modelId="{7C52339B-F1CA-4F75-AEEF-7619FB44A0B7}" type="presParOf" srcId="{2CE17E09-46CD-42C0-A353-52661E7BDD15}" destId="{AC563F26-1736-4BDE-9635-3981E2BD33DB}" srcOrd="2" destOrd="0" presId="urn:microsoft.com/office/officeart/2005/8/layout/orgChart1"/>
    <dgm:cxn modelId="{59BB612D-BE3F-47EF-8418-C5B95BFA672E}" type="presParOf" srcId="{2CE17E09-46CD-42C0-A353-52661E7BDD15}" destId="{C8915FD9-F26E-4472-B693-CD3F4C791D85}" srcOrd="3" destOrd="0" presId="urn:microsoft.com/office/officeart/2005/8/layout/orgChart1"/>
    <dgm:cxn modelId="{1B242C7C-9EAF-4383-9E8C-2B56ADA59B78}" type="presParOf" srcId="{C8915FD9-F26E-4472-B693-CD3F4C791D85}" destId="{1DA6F831-A4DC-4F17-86F4-DC2698209A90}" srcOrd="0" destOrd="0" presId="urn:microsoft.com/office/officeart/2005/8/layout/orgChart1"/>
    <dgm:cxn modelId="{9DEF6D74-BBCD-4F22-AAA5-9A238F2D3CB7}" type="presParOf" srcId="{1DA6F831-A4DC-4F17-86F4-DC2698209A90}" destId="{32EA2065-22EE-441E-9AF5-599AA5D2763E}" srcOrd="0" destOrd="0" presId="urn:microsoft.com/office/officeart/2005/8/layout/orgChart1"/>
    <dgm:cxn modelId="{BD682848-476F-4995-89B8-39F6392F8BB2}" type="presParOf" srcId="{1DA6F831-A4DC-4F17-86F4-DC2698209A90}" destId="{61E56705-EAE7-46F7-AEDF-96142B614888}" srcOrd="1" destOrd="0" presId="urn:microsoft.com/office/officeart/2005/8/layout/orgChart1"/>
    <dgm:cxn modelId="{6BAFDFDD-0A2C-4AA0-BB28-CFB97647CDEC}" type="presParOf" srcId="{C8915FD9-F26E-4472-B693-CD3F4C791D85}" destId="{A69D7BB7-2C18-4A05-A7D6-B202B251259D}" srcOrd="1" destOrd="0" presId="urn:microsoft.com/office/officeart/2005/8/layout/orgChart1"/>
    <dgm:cxn modelId="{EC874FC0-6B9B-4648-A439-317809601879}" type="presParOf" srcId="{C8915FD9-F26E-4472-B693-CD3F4C791D85}" destId="{F5A10DBF-EF9C-4EAE-9EE7-FFBBF7A2691C}" srcOrd="2" destOrd="0" presId="urn:microsoft.com/office/officeart/2005/8/layout/orgChart1"/>
    <dgm:cxn modelId="{11611473-A3B3-447C-ABA3-6F87AEE28B27}" type="presParOf" srcId="{2CE17E09-46CD-42C0-A353-52661E7BDD15}" destId="{0BD3DC1E-C4E3-437D-88FF-049BEDBA76BC}" srcOrd="4" destOrd="0" presId="urn:microsoft.com/office/officeart/2005/8/layout/orgChart1"/>
    <dgm:cxn modelId="{3E33D731-DF13-4B51-B976-DA259E28CCDC}" type="presParOf" srcId="{2CE17E09-46CD-42C0-A353-52661E7BDD15}" destId="{C7B253BE-23DB-438E-A9BA-519BB7E3326B}" srcOrd="5" destOrd="0" presId="urn:microsoft.com/office/officeart/2005/8/layout/orgChart1"/>
    <dgm:cxn modelId="{49A059AE-699A-43EC-AB82-5D31C54AE2E2}" type="presParOf" srcId="{C7B253BE-23DB-438E-A9BA-519BB7E3326B}" destId="{F38C1D14-5A87-4EF4-816A-4FB602A22148}" srcOrd="0" destOrd="0" presId="urn:microsoft.com/office/officeart/2005/8/layout/orgChart1"/>
    <dgm:cxn modelId="{C0A3D298-20E5-49BA-BF1A-6142A4BF12C3}" type="presParOf" srcId="{F38C1D14-5A87-4EF4-816A-4FB602A22148}" destId="{CF196EBB-FFB2-4CDF-818C-4F14CEB71512}" srcOrd="0" destOrd="0" presId="urn:microsoft.com/office/officeart/2005/8/layout/orgChart1"/>
    <dgm:cxn modelId="{D367731E-BECF-4FB8-A570-939306F70470}" type="presParOf" srcId="{F38C1D14-5A87-4EF4-816A-4FB602A22148}" destId="{035A4BE3-7C29-4B9F-AEE7-1A922CF718E6}" srcOrd="1" destOrd="0" presId="urn:microsoft.com/office/officeart/2005/8/layout/orgChart1"/>
    <dgm:cxn modelId="{5385DF45-940D-46E6-B11E-3D3B5A0B8C4D}" type="presParOf" srcId="{C7B253BE-23DB-438E-A9BA-519BB7E3326B}" destId="{4550FB60-970D-43D3-9720-F6FE1CA309CE}" srcOrd="1" destOrd="0" presId="urn:microsoft.com/office/officeart/2005/8/layout/orgChart1"/>
    <dgm:cxn modelId="{9E0733F3-85E7-4EC1-92AF-EB34ED931FC3}" type="presParOf" srcId="{C7B253BE-23DB-438E-A9BA-519BB7E3326B}" destId="{09B638AD-873C-4BBC-A593-875C540FBCDD}" srcOrd="2" destOrd="0" presId="urn:microsoft.com/office/officeart/2005/8/layout/orgChart1"/>
    <dgm:cxn modelId="{1DF82021-6352-4976-AA43-FB82FBC4BA2E}" type="presParOf" srcId="{D8D83349-ABBC-44B2-9F39-7530A10F4074}" destId="{A88142C8-410B-427E-A67C-4434E39CFBF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90C222-ADEB-436C-B91C-B0474CB5037C}">
      <dsp:nvSpPr>
        <dsp:cNvPr id="0" name=""/>
        <dsp:cNvSpPr/>
      </dsp:nvSpPr>
      <dsp:spPr>
        <a:xfrm>
          <a:off x="5321808" y="2004986"/>
          <a:ext cx="3765932" cy="6230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6316"/>
              </a:lnTo>
              <a:lnTo>
                <a:pt x="3765932" y="296316"/>
              </a:lnTo>
              <a:lnTo>
                <a:pt x="3765932" y="623050"/>
              </a:lnTo>
            </a:path>
          </a:pathLst>
        </a:custGeom>
        <a:noFill/>
        <a:ln w="34925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912AE4-0336-47AB-A62A-EA8676299C4A}">
      <dsp:nvSpPr>
        <dsp:cNvPr id="0" name=""/>
        <dsp:cNvSpPr/>
      </dsp:nvSpPr>
      <dsp:spPr>
        <a:xfrm>
          <a:off x="5276088" y="2004986"/>
          <a:ext cx="91440" cy="6534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53467"/>
              </a:lnTo>
            </a:path>
          </a:pathLst>
        </a:custGeom>
        <a:noFill/>
        <a:ln w="34925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9E9213-AE92-4B3F-9F93-99CC604E9CD3}">
      <dsp:nvSpPr>
        <dsp:cNvPr id="0" name=""/>
        <dsp:cNvSpPr/>
      </dsp:nvSpPr>
      <dsp:spPr>
        <a:xfrm>
          <a:off x="1556589" y="2004986"/>
          <a:ext cx="3765218" cy="653467"/>
        </a:xfrm>
        <a:custGeom>
          <a:avLst/>
          <a:gdLst/>
          <a:ahLst/>
          <a:cxnLst/>
          <a:rect l="0" t="0" r="0" b="0"/>
          <a:pathLst>
            <a:path>
              <a:moveTo>
                <a:pt x="3765218" y="0"/>
              </a:moveTo>
              <a:lnTo>
                <a:pt x="3765218" y="326733"/>
              </a:lnTo>
              <a:lnTo>
                <a:pt x="0" y="326733"/>
              </a:lnTo>
              <a:lnTo>
                <a:pt x="0" y="653467"/>
              </a:lnTo>
            </a:path>
          </a:pathLst>
        </a:custGeom>
        <a:noFill/>
        <a:ln w="34925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07F01A-2A8F-4A0E-8CD1-F0558D1AB17D}">
      <dsp:nvSpPr>
        <dsp:cNvPr id="0" name=""/>
        <dsp:cNvSpPr/>
      </dsp:nvSpPr>
      <dsp:spPr>
        <a:xfrm>
          <a:off x="3765932" y="449110"/>
          <a:ext cx="3111750" cy="155587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4000" kern="1200" dirty="0"/>
            <a:t>介護保険制度</a:t>
          </a:r>
        </a:p>
      </dsp:txBody>
      <dsp:txXfrm>
        <a:off x="3765932" y="449110"/>
        <a:ext cx="3111750" cy="1555875"/>
      </dsp:txXfrm>
    </dsp:sp>
    <dsp:sp modelId="{B4A048DF-D914-4AB3-814A-4AC1ED020798}">
      <dsp:nvSpPr>
        <dsp:cNvPr id="0" name=""/>
        <dsp:cNvSpPr/>
      </dsp:nvSpPr>
      <dsp:spPr>
        <a:xfrm>
          <a:off x="714" y="2658453"/>
          <a:ext cx="3111750" cy="15558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4000" kern="1200" dirty="0"/>
            <a:t>保険給付</a:t>
          </a:r>
        </a:p>
      </dsp:txBody>
      <dsp:txXfrm>
        <a:off x="714" y="2658453"/>
        <a:ext cx="3111750" cy="1555875"/>
      </dsp:txXfrm>
    </dsp:sp>
    <dsp:sp modelId="{17F1F416-AFB4-44ED-8A63-A6678D7261B9}">
      <dsp:nvSpPr>
        <dsp:cNvPr id="0" name=""/>
        <dsp:cNvSpPr/>
      </dsp:nvSpPr>
      <dsp:spPr>
        <a:xfrm>
          <a:off x="3765932" y="2658453"/>
          <a:ext cx="3111750" cy="15558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4000" kern="1200" dirty="0"/>
            <a:t>地域支援事業</a:t>
          </a:r>
        </a:p>
      </dsp:txBody>
      <dsp:txXfrm>
        <a:off x="3765932" y="2658453"/>
        <a:ext cx="3111750" cy="1555875"/>
      </dsp:txXfrm>
    </dsp:sp>
    <dsp:sp modelId="{E3F87739-DA01-400E-9C9B-E510BC6A4CAD}">
      <dsp:nvSpPr>
        <dsp:cNvPr id="0" name=""/>
        <dsp:cNvSpPr/>
      </dsp:nvSpPr>
      <dsp:spPr>
        <a:xfrm>
          <a:off x="7531865" y="2628036"/>
          <a:ext cx="3111750" cy="15558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4000" kern="1200" dirty="0"/>
            <a:t>保健福祉事業</a:t>
          </a:r>
        </a:p>
      </dsp:txBody>
      <dsp:txXfrm>
        <a:off x="7531865" y="2628036"/>
        <a:ext cx="3111750" cy="15558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276280-C65A-4DFE-A95F-8AF3F79FE7E7}">
      <dsp:nvSpPr>
        <dsp:cNvPr id="0" name=""/>
        <dsp:cNvSpPr/>
      </dsp:nvSpPr>
      <dsp:spPr>
        <a:xfrm>
          <a:off x="0" y="0"/>
          <a:ext cx="10614581" cy="67651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400" kern="1200" dirty="0"/>
            <a:t>◇対象の事業</a:t>
          </a:r>
        </a:p>
      </dsp:txBody>
      <dsp:txXfrm>
        <a:off x="33025" y="33025"/>
        <a:ext cx="10548531" cy="610467"/>
      </dsp:txXfrm>
    </dsp:sp>
    <dsp:sp modelId="{0FE95F3A-DD51-4F7A-9256-A6A75AC3DE74}">
      <dsp:nvSpPr>
        <dsp:cNvPr id="0" name=""/>
        <dsp:cNvSpPr/>
      </dsp:nvSpPr>
      <dsp:spPr>
        <a:xfrm>
          <a:off x="0" y="1923005"/>
          <a:ext cx="10614581" cy="15985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7013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Tx/>
            <a:buNone/>
          </a:pPr>
          <a:r>
            <a:rPr kumimoji="1" lang="ja-JP" altLang="en-US" sz="2000" kern="1200" dirty="0"/>
            <a:t>・要介護者を介護する方を支援する事業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Tx/>
            <a:buNone/>
          </a:pPr>
          <a:r>
            <a:rPr kumimoji="1" lang="ja-JP" altLang="en-US" sz="2000" kern="1200" dirty="0"/>
            <a:t>・要介護状態となることを予防する事業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Tx/>
            <a:buNone/>
          </a:pPr>
          <a:r>
            <a:rPr kumimoji="1" lang="ja-JP" altLang="en-US" sz="2000" kern="1200" dirty="0"/>
            <a:t>・指定居宅サービス及び指定居宅介護支援の事業並びに介護保険施設の運営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Tx/>
            <a:buNone/>
          </a:pPr>
          <a:r>
            <a:rPr kumimoji="1" lang="ja-JP" altLang="en-US" sz="2000" kern="1200" dirty="0"/>
            <a:t>・被保険者に対する介護サービスの利用に係る費用の貸付け、その他必要な事業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Tx/>
            <a:buNone/>
          </a:pPr>
          <a:endParaRPr kumimoji="1" lang="ja-JP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Tx/>
            <a:buNone/>
          </a:pPr>
          <a:endParaRPr kumimoji="1" lang="ja-JP" altLang="en-US" sz="2000" kern="1200" dirty="0"/>
        </a:p>
        <a:p>
          <a:pPr marL="285750" lvl="1" indent="-285750" algn="l" defTabSz="1244600">
            <a:lnSpc>
              <a:spcPts val="2000"/>
            </a:lnSpc>
            <a:spcBef>
              <a:spcPct val="0"/>
            </a:spcBef>
            <a:spcAft>
              <a:spcPct val="20000"/>
            </a:spcAft>
            <a:buFontTx/>
            <a:buNone/>
          </a:pPr>
          <a:r>
            <a:rPr kumimoji="1" lang="ja-JP" altLang="en-US" sz="2800" kern="1200" dirty="0"/>
            <a:t>全て第１号被保険者の介護保険料</a:t>
          </a:r>
          <a:r>
            <a:rPr kumimoji="1" lang="ja-JP" altLang="en-US" sz="2400" kern="1200" dirty="0"/>
            <a:t>　</a:t>
          </a:r>
          <a:r>
            <a:rPr kumimoji="1" lang="ja-JP" altLang="en-US" sz="2000" kern="1200" dirty="0"/>
            <a:t>⇔　保険給付・地域支援事業</a:t>
          </a:r>
        </a:p>
        <a:p>
          <a:pPr marL="228600" lvl="1" indent="-228600" algn="l" defTabSz="889000">
            <a:lnSpc>
              <a:spcPts val="2000"/>
            </a:lnSpc>
            <a:spcBef>
              <a:spcPct val="0"/>
            </a:spcBef>
            <a:spcAft>
              <a:spcPct val="20000"/>
            </a:spcAft>
            <a:buFontTx/>
            <a:buNone/>
          </a:pPr>
          <a:r>
            <a:rPr kumimoji="1" lang="ja-JP" altLang="en-US" sz="2000" kern="1200" dirty="0"/>
            <a:t>　　　　　　　　　　　　　　　　　　　　　　　　　介護保険料</a:t>
          </a:r>
          <a:r>
            <a:rPr kumimoji="1" lang="ja-JP" altLang="en-US" sz="2000" u="sng" kern="1200" dirty="0"/>
            <a:t>＋国・県・市の公費</a:t>
          </a:r>
        </a:p>
      </dsp:txBody>
      <dsp:txXfrm>
        <a:off x="0" y="1923005"/>
        <a:ext cx="10614581" cy="1598530"/>
      </dsp:txXfrm>
    </dsp:sp>
    <dsp:sp modelId="{C041762A-6E85-435F-A34D-2FD274A4882E}">
      <dsp:nvSpPr>
        <dsp:cNvPr id="0" name=""/>
        <dsp:cNvSpPr/>
      </dsp:nvSpPr>
      <dsp:spPr>
        <a:xfrm>
          <a:off x="0" y="1149452"/>
          <a:ext cx="10614581" cy="63165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400" kern="1200" dirty="0"/>
            <a:t>◇対象の事業</a:t>
          </a:r>
        </a:p>
      </dsp:txBody>
      <dsp:txXfrm>
        <a:off x="30835" y="1180287"/>
        <a:ext cx="10552911" cy="569987"/>
      </dsp:txXfrm>
    </dsp:sp>
    <dsp:sp modelId="{D4283B67-A0F0-453D-A4C0-B2EE10A0BFA4}">
      <dsp:nvSpPr>
        <dsp:cNvPr id="0" name=""/>
        <dsp:cNvSpPr/>
      </dsp:nvSpPr>
      <dsp:spPr>
        <a:xfrm>
          <a:off x="0" y="783628"/>
          <a:ext cx="10614581" cy="4038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7013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ts val="3000"/>
            </a:lnSpc>
            <a:spcBef>
              <a:spcPct val="0"/>
            </a:spcBef>
            <a:spcAft>
              <a:spcPct val="20000"/>
            </a:spcAft>
            <a:buFontTx/>
            <a:buNone/>
          </a:pPr>
          <a:r>
            <a:rPr kumimoji="1" lang="ja-JP" altLang="en-US" sz="2800" kern="1200" dirty="0"/>
            <a:t>市町村が実施することができる</a:t>
          </a:r>
        </a:p>
        <a:p>
          <a:pPr marL="57150" lvl="1" indent="-57150" algn="l" defTabSz="400050">
            <a:lnSpc>
              <a:spcPts val="3000"/>
            </a:lnSpc>
            <a:spcBef>
              <a:spcPct val="0"/>
            </a:spcBef>
            <a:spcAft>
              <a:spcPct val="20000"/>
            </a:spcAft>
            <a:buFontTx/>
            <a:buNone/>
          </a:pPr>
          <a:r>
            <a:rPr kumimoji="1" lang="ja-JP" altLang="en-US" sz="900" kern="1200" dirty="0"/>
            <a:t>　　　　　　　　　　　　　　　　　　　　　　　　　　　　　　　　　　　　　　　　　　　　　　　</a:t>
          </a:r>
          <a:endParaRPr kumimoji="1" lang="ja-JP" altLang="en-US" sz="22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FontTx/>
            <a:buNone/>
          </a:pPr>
          <a:endParaRPr kumimoji="1" lang="ja-JP" alt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FontTx/>
            <a:buNone/>
          </a:pPr>
          <a:endParaRPr kumimoji="1" lang="ja-JP" altLang="en-US" sz="1400" kern="1200" dirty="0">
            <a:solidFill>
              <a:srgbClr val="FF0000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FontTx/>
            <a:buNone/>
          </a:pPr>
          <a:endParaRPr kumimoji="1" lang="ja-JP" altLang="en-US" sz="1400" kern="1200" dirty="0"/>
        </a:p>
      </dsp:txBody>
      <dsp:txXfrm>
        <a:off x="0" y="783628"/>
        <a:ext cx="10614581" cy="403814"/>
      </dsp:txXfrm>
    </dsp:sp>
    <dsp:sp modelId="{530D34AA-2658-4423-91A0-831A9B4C354E}">
      <dsp:nvSpPr>
        <dsp:cNvPr id="0" name=""/>
        <dsp:cNvSpPr/>
      </dsp:nvSpPr>
      <dsp:spPr>
        <a:xfrm>
          <a:off x="0" y="3923048"/>
          <a:ext cx="10614581" cy="65218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400" kern="1200" dirty="0"/>
            <a:t>◇財源</a:t>
          </a:r>
        </a:p>
      </dsp:txBody>
      <dsp:txXfrm>
        <a:off x="31837" y="3954885"/>
        <a:ext cx="10550907" cy="5885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D3DC1E-C4E3-437D-88FF-049BEDBA76BC}">
      <dsp:nvSpPr>
        <dsp:cNvPr id="0" name=""/>
        <dsp:cNvSpPr/>
      </dsp:nvSpPr>
      <dsp:spPr>
        <a:xfrm>
          <a:off x="3209924" y="751854"/>
          <a:ext cx="1818258" cy="3155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782"/>
              </a:lnTo>
              <a:lnTo>
                <a:pt x="1818258" y="157782"/>
              </a:lnTo>
              <a:lnTo>
                <a:pt x="1818258" y="315565"/>
              </a:lnTo>
            </a:path>
          </a:pathLst>
        </a:custGeom>
        <a:noFill/>
        <a:ln w="34925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563F26-1736-4BDE-9635-3981E2BD33DB}">
      <dsp:nvSpPr>
        <dsp:cNvPr id="0" name=""/>
        <dsp:cNvSpPr/>
      </dsp:nvSpPr>
      <dsp:spPr>
        <a:xfrm>
          <a:off x="3164204" y="751854"/>
          <a:ext cx="91440" cy="3155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5565"/>
              </a:lnTo>
            </a:path>
          </a:pathLst>
        </a:custGeom>
        <a:noFill/>
        <a:ln w="34925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0E47E4-E4B7-4D76-8D0D-B5A14F3CB0AA}">
      <dsp:nvSpPr>
        <dsp:cNvPr id="0" name=""/>
        <dsp:cNvSpPr/>
      </dsp:nvSpPr>
      <dsp:spPr>
        <a:xfrm>
          <a:off x="1391666" y="751854"/>
          <a:ext cx="1818258" cy="315565"/>
        </a:xfrm>
        <a:custGeom>
          <a:avLst/>
          <a:gdLst/>
          <a:ahLst/>
          <a:cxnLst/>
          <a:rect l="0" t="0" r="0" b="0"/>
          <a:pathLst>
            <a:path>
              <a:moveTo>
                <a:pt x="1818258" y="0"/>
              </a:moveTo>
              <a:lnTo>
                <a:pt x="1818258" y="157782"/>
              </a:lnTo>
              <a:lnTo>
                <a:pt x="0" y="157782"/>
              </a:lnTo>
              <a:lnTo>
                <a:pt x="0" y="315565"/>
              </a:lnTo>
            </a:path>
          </a:pathLst>
        </a:custGeom>
        <a:noFill/>
        <a:ln w="34925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70DF14-1B21-4690-9904-4FC5AB9013F3}">
      <dsp:nvSpPr>
        <dsp:cNvPr id="0" name=""/>
        <dsp:cNvSpPr/>
      </dsp:nvSpPr>
      <dsp:spPr>
        <a:xfrm>
          <a:off x="2458578" y="507"/>
          <a:ext cx="1502692" cy="75134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900" kern="1200" dirty="0"/>
            <a:t>介護保険制度</a:t>
          </a:r>
        </a:p>
      </dsp:txBody>
      <dsp:txXfrm>
        <a:off x="2458578" y="507"/>
        <a:ext cx="1502692" cy="751346"/>
      </dsp:txXfrm>
    </dsp:sp>
    <dsp:sp modelId="{8BB36F3E-49FC-4F7D-BEC5-9DD410E85FA9}">
      <dsp:nvSpPr>
        <dsp:cNvPr id="0" name=""/>
        <dsp:cNvSpPr/>
      </dsp:nvSpPr>
      <dsp:spPr>
        <a:xfrm>
          <a:off x="640319" y="1067419"/>
          <a:ext cx="1502692" cy="75134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900" kern="1200" dirty="0">
              <a:solidFill>
                <a:schemeClr val="accent5">
                  <a:lumMod val="75000"/>
                </a:schemeClr>
              </a:solidFill>
            </a:rPr>
            <a:t>保険給付</a:t>
          </a:r>
        </a:p>
      </dsp:txBody>
      <dsp:txXfrm>
        <a:off x="640319" y="1067419"/>
        <a:ext cx="1502692" cy="751346"/>
      </dsp:txXfrm>
    </dsp:sp>
    <dsp:sp modelId="{32EA2065-22EE-441E-9AF5-599AA5D2763E}">
      <dsp:nvSpPr>
        <dsp:cNvPr id="0" name=""/>
        <dsp:cNvSpPr/>
      </dsp:nvSpPr>
      <dsp:spPr>
        <a:xfrm>
          <a:off x="2458578" y="1067419"/>
          <a:ext cx="1502692" cy="75134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900" kern="1200" dirty="0"/>
            <a:t>地域支援事業</a:t>
          </a:r>
        </a:p>
      </dsp:txBody>
      <dsp:txXfrm>
        <a:off x="2458578" y="1067419"/>
        <a:ext cx="1502692" cy="751346"/>
      </dsp:txXfrm>
    </dsp:sp>
    <dsp:sp modelId="{CF196EBB-FFB2-4CDF-818C-4F14CEB71512}">
      <dsp:nvSpPr>
        <dsp:cNvPr id="0" name=""/>
        <dsp:cNvSpPr/>
      </dsp:nvSpPr>
      <dsp:spPr>
        <a:xfrm>
          <a:off x="4276836" y="1067419"/>
          <a:ext cx="1502692" cy="75134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900" kern="1200" dirty="0">
              <a:solidFill>
                <a:schemeClr val="accent5">
                  <a:lumMod val="75000"/>
                </a:schemeClr>
              </a:solidFill>
            </a:rPr>
            <a:t>保健福祉事業</a:t>
          </a:r>
        </a:p>
      </dsp:txBody>
      <dsp:txXfrm>
        <a:off x="4276836" y="1067419"/>
        <a:ext cx="1502692" cy="7513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D3DC1E-C4E3-437D-88FF-049BEDBA76BC}">
      <dsp:nvSpPr>
        <dsp:cNvPr id="0" name=""/>
        <dsp:cNvSpPr/>
      </dsp:nvSpPr>
      <dsp:spPr>
        <a:xfrm>
          <a:off x="3745419" y="939705"/>
          <a:ext cx="2623090" cy="4536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830"/>
              </a:lnTo>
              <a:lnTo>
                <a:pt x="2623090" y="226830"/>
              </a:lnTo>
              <a:lnTo>
                <a:pt x="2623090" y="453661"/>
              </a:lnTo>
            </a:path>
          </a:pathLst>
        </a:custGeom>
        <a:noFill/>
        <a:ln w="34925" cap="flat" cmpd="sng" algn="in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563F26-1736-4BDE-9635-3981E2BD33DB}">
      <dsp:nvSpPr>
        <dsp:cNvPr id="0" name=""/>
        <dsp:cNvSpPr/>
      </dsp:nvSpPr>
      <dsp:spPr>
        <a:xfrm>
          <a:off x="3699699" y="939705"/>
          <a:ext cx="91440" cy="4536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3661"/>
              </a:lnTo>
            </a:path>
          </a:pathLst>
        </a:custGeom>
        <a:noFill/>
        <a:ln w="34925" cap="flat" cmpd="sng" algn="in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0E47E4-E4B7-4D76-8D0D-B5A14F3CB0AA}">
      <dsp:nvSpPr>
        <dsp:cNvPr id="0" name=""/>
        <dsp:cNvSpPr/>
      </dsp:nvSpPr>
      <dsp:spPr>
        <a:xfrm>
          <a:off x="1131466" y="939705"/>
          <a:ext cx="2613952" cy="453661"/>
        </a:xfrm>
        <a:custGeom>
          <a:avLst/>
          <a:gdLst/>
          <a:ahLst/>
          <a:cxnLst/>
          <a:rect l="0" t="0" r="0" b="0"/>
          <a:pathLst>
            <a:path>
              <a:moveTo>
                <a:pt x="2613952" y="0"/>
              </a:moveTo>
              <a:lnTo>
                <a:pt x="2613952" y="226830"/>
              </a:lnTo>
              <a:lnTo>
                <a:pt x="0" y="226830"/>
              </a:lnTo>
              <a:lnTo>
                <a:pt x="0" y="453661"/>
              </a:lnTo>
            </a:path>
          </a:pathLst>
        </a:custGeom>
        <a:noFill/>
        <a:ln w="34925" cap="flat" cmpd="sng" algn="in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70DF14-1B21-4690-9904-4FC5AB9013F3}">
      <dsp:nvSpPr>
        <dsp:cNvPr id="0" name=""/>
        <dsp:cNvSpPr/>
      </dsp:nvSpPr>
      <dsp:spPr>
        <a:xfrm>
          <a:off x="2514053" y="130"/>
          <a:ext cx="2462732" cy="9395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800" kern="1200" dirty="0"/>
            <a:t>地域支援事業</a:t>
          </a:r>
        </a:p>
      </dsp:txBody>
      <dsp:txXfrm>
        <a:off x="2514053" y="130"/>
        <a:ext cx="2462732" cy="939575"/>
      </dsp:txXfrm>
    </dsp:sp>
    <dsp:sp modelId="{8BB36F3E-49FC-4F7D-BEC5-9DD410E85FA9}">
      <dsp:nvSpPr>
        <dsp:cNvPr id="0" name=""/>
        <dsp:cNvSpPr/>
      </dsp:nvSpPr>
      <dsp:spPr>
        <a:xfrm>
          <a:off x="51321" y="1393367"/>
          <a:ext cx="2160291" cy="1080145"/>
        </a:xfrm>
        <a:prstGeom prst="rect">
          <a:avLst/>
        </a:prstGeom>
        <a:solidFill>
          <a:srgbClr val="00206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100" kern="1200" dirty="0"/>
            <a:t>介護予防・日常生活支援総合事業</a:t>
          </a:r>
        </a:p>
      </dsp:txBody>
      <dsp:txXfrm>
        <a:off x="51321" y="1393367"/>
        <a:ext cx="2160291" cy="1080145"/>
      </dsp:txXfrm>
    </dsp:sp>
    <dsp:sp modelId="{32EA2065-22EE-441E-9AF5-599AA5D2763E}">
      <dsp:nvSpPr>
        <dsp:cNvPr id="0" name=""/>
        <dsp:cNvSpPr/>
      </dsp:nvSpPr>
      <dsp:spPr>
        <a:xfrm>
          <a:off x="2665273" y="1393367"/>
          <a:ext cx="2160291" cy="1080145"/>
        </a:xfrm>
        <a:prstGeom prst="rect">
          <a:avLst/>
        </a:prstGeom>
        <a:solidFill>
          <a:srgbClr val="00206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300" kern="1200" dirty="0"/>
            <a:t>包括的支援事業</a:t>
          </a:r>
        </a:p>
      </dsp:txBody>
      <dsp:txXfrm>
        <a:off x="2665273" y="1393367"/>
        <a:ext cx="2160291" cy="1080145"/>
      </dsp:txXfrm>
    </dsp:sp>
    <dsp:sp modelId="{CF196EBB-FFB2-4CDF-818C-4F14CEB71512}">
      <dsp:nvSpPr>
        <dsp:cNvPr id="0" name=""/>
        <dsp:cNvSpPr/>
      </dsp:nvSpPr>
      <dsp:spPr>
        <a:xfrm>
          <a:off x="5288364" y="1393367"/>
          <a:ext cx="2160291" cy="1080145"/>
        </a:xfrm>
        <a:prstGeom prst="rect">
          <a:avLst/>
        </a:prstGeom>
        <a:solidFill>
          <a:srgbClr val="00206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400" kern="1200" dirty="0"/>
            <a:t>任意事業</a:t>
          </a:r>
        </a:p>
      </dsp:txBody>
      <dsp:txXfrm>
        <a:off x="5288364" y="1393367"/>
        <a:ext cx="2160291" cy="108014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D3DC1E-C4E3-437D-88FF-049BEDBA76BC}">
      <dsp:nvSpPr>
        <dsp:cNvPr id="0" name=""/>
        <dsp:cNvSpPr/>
      </dsp:nvSpPr>
      <dsp:spPr>
        <a:xfrm>
          <a:off x="2795337" y="652226"/>
          <a:ext cx="1812567" cy="3145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288"/>
              </a:lnTo>
              <a:lnTo>
                <a:pt x="1812567" y="157288"/>
              </a:lnTo>
              <a:lnTo>
                <a:pt x="1812567" y="314577"/>
              </a:lnTo>
            </a:path>
          </a:pathLst>
        </a:custGeom>
        <a:noFill/>
        <a:ln w="34925" cap="flat" cmpd="sng" algn="in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563F26-1736-4BDE-9635-3981E2BD33DB}">
      <dsp:nvSpPr>
        <dsp:cNvPr id="0" name=""/>
        <dsp:cNvSpPr/>
      </dsp:nvSpPr>
      <dsp:spPr>
        <a:xfrm>
          <a:off x="2749617" y="652226"/>
          <a:ext cx="91440" cy="3145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4577"/>
              </a:lnTo>
            </a:path>
          </a:pathLst>
        </a:custGeom>
        <a:noFill/>
        <a:ln w="34925" cap="flat" cmpd="sng" algn="in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0E47E4-E4B7-4D76-8D0D-B5A14F3CB0AA}">
      <dsp:nvSpPr>
        <dsp:cNvPr id="0" name=""/>
        <dsp:cNvSpPr/>
      </dsp:nvSpPr>
      <dsp:spPr>
        <a:xfrm>
          <a:off x="982769" y="652226"/>
          <a:ext cx="1812567" cy="314577"/>
        </a:xfrm>
        <a:custGeom>
          <a:avLst/>
          <a:gdLst/>
          <a:ahLst/>
          <a:cxnLst/>
          <a:rect l="0" t="0" r="0" b="0"/>
          <a:pathLst>
            <a:path>
              <a:moveTo>
                <a:pt x="1812567" y="0"/>
              </a:moveTo>
              <a:lnTo>
                <a:pt x="1812567" y="157288"/>
              </a:lnTo>
              <a:lnTo>
                <a:pt x="0" y="157288"/>
              </a:lnTo>
              <a:lnTo>
                <a:pt x="0" y="314577"/>
              </a:lnTo>
            </a:path>
          </a:pathLst>
        </a:custGeom>
        <a:noFill/>
        <a:ln w="34925" cap="flat" cmpd="sng" algn="in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70DF14-1B21-4690-9904-4FC5AB9013F3}">
      <dsp:nvSpPr>
        <dsp:cNvPr id="0" name=""/>
        <dsp:cNvSpPr/>
      </dsp:nvSpPr>
      <dsp:spPr>
        <a:xfrm>
          <a:off x="1600196" y="705"/>
          <a:ext cx="2390282" cy="65152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800" kern="1200" dirty="0"/>
            <a:t>地域支援事業</a:t>
          </a:r>
        </a:p>
      </dsp:txBody>
      <dsp:txXfrm>
        <a:off x="1600196" y="705"/>
        <a:ext cx="2390282" cy="651520"/>
      </dsp:txXfrm>
    </dsp:sp>
    <dsp:sp modelId="{8BB36F3E-49FC-4F7D-BEC5-9DD410E85FA9}">
      <dsp:nvSpPr>
        <dsp:cNvPr id="0" name=""/>
        <dsp:cNvSpPr/>
      </dsp:nvSpPr>
      <dsp:spPr>
        <a:xfrm>
          <a:off x="233775" y="966804"/>
          <a:ext cx="1497989" cy="748994"/>
        </a:xfrm>
        <a:prstGeom prst="rect">
          <a:avLst/>
        </a:prstGeom>
        <a:solidFill>
          <a:srgbClr val="002060"/>
        </a:solidFill>
        <a:ln w="34925" cap="flat" cmpd="sng" algn="in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kern="1200" dirty="0">
              <a:solidFill>
                <a:schemeClr val="bg1"/>
              </a:solidFill>
            </a:rPr>
            <a:t>介護予防・日常生活支援総合事業</a:t>
          </a:r>
        </a:p>
      </dsp:txBody>
      <dsp:txXfrm>
        <a:off x="233775" y="966804"/>
        <a:ext cx="1497989" cy="748994"/>
      </dsp:txXfrm>
    </dsp:sp>
    <dsp:sp modelId="{32EA2065-22EE-441E-9AF5-599AA5D2763E}">
      <dsp:nvSpPr>
        <dsp:cNvPr id="0" name=""/>
        <dsp:cNvSpPr/>
      </dsp:nvSpPr>
      <dsp:spPr>
        <a:xfrm>
          <a:off x="2046342" y="966804"/>
          <a:ext cx="1497989" cy="748994"/>
        </a:xfrm>
        <a:prstGeom prst="rect">
          <a:avLst/>
        </a:prstGeom>
        <a:solidFill>
          <a:srgbClr val="002060"/>
        </a:solid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>
              <a:solidFill>
                <a:srgbClr val="0070C0"/>
              </a:solidFill>
            </a:rPr>
            <a:t>包括的支援事業</a:t>
          </a:r>
        </a:p>
      </dsp:txBody>
      <dsp:txXfrm>
        <a:off x="2046342" y="966804"/>
        <a:ext cx="1497989" cy="748994"/>
      </dsp:txXfrm>
    </dsp:sp>
    <dsp:sp modelId="{CF196EBB-FFB2-4CDF-818C-4F14CEB71512}">
      <dsp:nvSpPr>
        <dsp:cNvPr id="0" name=""/>
        <dsp:cNvSpPr/>
      </dsp:nvSpPr>
      <dsp:spPr>
        <a:xfrm>
          <a:off x="3858910" y="966804"/>
          <a:ext cx="1497989" cy="748994"/>
        </a:xfrm>
        <a:prstGeom prst="rect">
          <a:avLst/>
        </a:prstGeom>
        <a:solidFill>
          <a:srgbClr val="002060"/>
        </a:solid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kern="1200" dirty="0">
              <a:solidFill>
                <a:srgbClr val="0070C0"/>
              </a:solidFill>
            </a:rPr>
            <a:t>任意事業</a:t>
          </a:r>
        </a:p>
      </dsp:txBody>
      <dsp:txXfrm>
        <a:off x="3858910" y="966804"/>
        <a:ext cx="1497989" cy="74899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D3DC1E-C4E3-437D-88FF-049BEDBA76BC}">
      <dsp:nvSpPr>
        <dsp:cNvPr id="0" name=""/>
        <dsp:cNvSpPr/>
      </dsp:nvSpPr>
      <dsp:spPr>
        <a:xfrm>
          <a:off x="2898648" y="682049"/>
          <a:ext cx="1896682" cy="3291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588"/>
              </a:lnTo>
              <a:lnTo>
                <a:pt x="1896682" y="164588"/>
              </a:lnTo>
              <a:lnTo>
                <a:pt x="1896682" y="329176"/>
              </a:lnTo>
            </a:path>
          </a:pathLst>
        </a:custGeom>
        <a:noFill/>
        <a:ln w="34925" cap="flat" cmpd="sng" algn="in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563F26-1736-4BDE-9635-3981E2BD33DB}">
      <dsp:nvSpPr>
        <dsp:cNvPr id="0" name=""/>
        <dsp:cNvSpPr/>
      </dsp:nvSpPr>
      <dsp:spPr>
        <a:xfrm>
          <a:off x="2852928" y="682049"/>
          <a:ext cx="91440" cy="3291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9176"/>
              </a:lnTo>
            </a:path>
          </a:pathLst>
        </a:custGeom>
        <a:noFill/>
        <a:ln w="34925" cap="flat" cmpd="sng" algn="in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0E47E4-E4B7-4D76-8D0D-B5A14F3CB0AA}">
      <dsp:nvSpPr>
        <dsp:cNvPr id="0" name=""/>
        <dsp:cNvSpPr/>
      </dsp:nvSpPr>
      <dsp:spPr>
        <a:xfrm>
          <a:off x="1001965" y="682049"/>
          <a:ext cx="1896682" cy="329176"/>
        </a:xfrm>
        <a:custGeom>
          <a:avLst/>
          <a:gdLst/>
          <a:ahLst/>
          <a:cxnLst/>
          <a:rect l="0" t="0" r="0" b="0"/>
          <a:pathLst>
            <a:path>
              <a:moveTo>
                <a:pt x="1896682" y="0"/>
              </a:moveTo>
              <a:lnTo>
                <a:pt x="1896682" y="164588"/>
              </a:lnTo>
              <a:lnTo>
                <a:pt x="0" y="164588"/>
              </a:lnTo>
              <a:lnTo>
                <a:pt x="0" y="329176"/>
              </a:lnTo>
            </a:path>
          </a:pathLst>
        </a:custGeom>
        <a:noFill/>
        <a:ln w="34925" cap="flat" cmpd="sng" algn="in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70DF14-1B21-4690-9904-4FC5AB9013F3}">
      <dsp:nvSpPr>
        <dsp:cNvPr id="0" name=""/>
        <dsp:cNvSpPr/>
      </dsp:nvSpPr>
      <dsp:spPr>
        <a:xfrm>
          <a:off x="1790813" y="293"/>
          <a:ext cx="2215669" cy="68175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800" kern="1200" dirty="0"/>
            <a:t>地域支援事業</a:t>
          </a:r>
        </a:p>
      </dsp:txBody>
      <dsp:txXfrm>
        <a:off x="1790813" y="293"/>
        <a:ext cx="2215669" cy="681755"/>
      </dsp:txXfrm>
    </dsp:sp>
    <dsp:sp modelId="{8BB36F3E-49FC-4F7D-BEC5-9DD410E85FA9}">
      <dsp:nvSpPr>
        <dsp:cNvPr id="0" name=""/>
        <dsp:cNvSpPr/>
      </dsp:nvSpPr>
      <dsp:spPr>
        <a:xfrm>
          <a:off x="218212" y="1011225"/>
          <a:ext cx="1567506" cy="783753"/>
        </a:xfrm>
        <a:prstGeom prst="rect">
          <a:avLst/>
        </a:prstGeom>
        <a:solidFill>
          <a:srgbClr val="002060"/>
        </a:solid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kern="1200" dirty="0">
              <a:solidFill>
                <a:srgbClr val="0070C0"/>
              </a:solidFill>
            </a:rPr>
            <a:t>介護予防・日常生活支援総合事業</a:t>
          </a:r>
        </a:p>
      </dsp:txBody>
      <dsp:txXfrm>
        <a:off x="218212" y="1011225"/>
        <a:ext cx="1567506" cy="783753"/>
      </dsp:txXfrm>
    </dsp:sp>
    <dsp:sp modelId="{32EA2065-22EE-441E-9AF5-599AA5D2763E}">
      <dsp:nvSpPr>
        <dsp:cNvPr id="0" name=""/>
        <dsp:cNvSpPr/>
      </dsp:nvSpPr>
      <dsp:spPr>
        <a:xfrm>
          <a:off x="2114894" y="1011225"/>
          <a:ext cx="1567506" cy="783753"/>
        </a:xfrm>
        <a:prstGeom prst="rect">
          <a:avLst/>
        </a:prstGeom>
        <a:solidFill>
          <a:srgbClr val="002060"/>
        </a:solid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>
              <a:solidFill>
                <a:srgbClr val="0070C0"/>
              </a:solidFill>
            </a:rPr>
            <a:t>包括的支援事業</a:t>
          </a:r>
        </a:p>
      </dsp:txBody>
      <dsp:txXfrm>
        <a:off x="2114894" y="1011225"/>
        <a:ext cx="1567506" cy="783753"/>
      </dsp:txXfrm>
    </dsp:sp>
    <dsp:sp modelId="{CF196EBB-FFB2-4CDF-818C-4F14CEB71512}">
      <dsp:nvSpPr>
        <dsp:cNvPr id="0" name=""/>
        <dsp:cNvSpPr/>
      </dsp:nvSpPr>
      <dsp:spPr>
        <a:xfrm>
          <a:off x="4011577" y="1011225"/>
          <a:ext cx="1567506" cy="783753"/>
        </a:xfrm>
        <a:prstGeom prst="rect">
          <a:avLst/>
        </a:prstGeom>
        <a:solidFill>
          <a:srgbClr val="00206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kern="1200" dirty="0"/>
            <a:t>任意事業</a:t>
          </a:r>
        </a:p>
      </dsp:txBody>
      <dsp:txXfrm>
        <a:off x="4011577" y="1011225"/>
        <a:ext cx="1567506" cy="7837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E38EBE-8CC9-4D88-B18C-0D79362490C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70767BE-C0B1-486D-ACDB-1F154D48C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7996075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38EBE-8CC9-4D88-B18C-0D79362490C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67BE-C0B1-486D-ACDB-1F154D48C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1584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38EBE-8CC9-4D88-B18C-0D79362490C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67BE-C0B1-486D-ACDB-1F154D48C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7161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38EBE-8CC9-4D88-B18C-0D79362490C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67BE-C0B1-486D-ACDB-1F154D48C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6533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E38EBE-8CC9-4D88-B18C-0D79362490C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70767BE-C0B1-486D-ACDB-1F154D48C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652414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38EBE-8CC9-4D88-B18C-0D79362490C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67BE-C0B1-486D-ACDB-1F154D48C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390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38EBE-8CC9-4D88-B18C-0D79362490C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67BE-C0B1-486D-ACDB-1F154D48C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9441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38EBE-8CC9-4D88-B18C-0D79362490C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67BE-C0B1-486D-ACDB-1F154D48C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44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38EBE-8CC9-4D88-B18C-0D79362490C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67BE-C0B1-486D-ACDB-1F154D48C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1330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E38EBE-8CC9-4D88-B18C-0D79362490C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70767BE-C0B1-486D-ACDB-1F154D48C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78231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E38EBE-8CC9-4D88-B18C-0D79362490C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70767BE-C0B1-486D-ACDB-1F154D48C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0243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93E38EBE-8CC9-4D88-B18C-0D79362490C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370767BE-C0B1-486D-ACDB-1F154D48C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89596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kumimoji="1"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kumimoji="1"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kumimoji="1"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kumimoji="1"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kumimoji="1"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kumimoji="1"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kumimoji="1"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kumimoji="1"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18A7B4-EE95-4C2C-8C18-FEB4B0A561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6915" y="0"/>
            <a:ext cx="10058400" cy="3566160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5400" dirty="0"/>
              <a:t>議題１</a:t>
            </a:r>
            <a:br>
              <a:rPr kumimoji="1" lang="en-US" altLang="ja-JP" sz="5400" dirty="0"/>
            </a:br>
            <a:r>
              <a:rPr kumimoji="1" lang="ja-JP" altLang="en-US" sz="5400" dirty="0"/>
              <a:t>　介護保険条例の改正と</a:t>
            </a:r>
            <a:br>
              <a:rPr kumimoji="1" lang="en-US" altLang="ja-JP" sz="5400" dirty="0"/>
            </a:br>
            <a:r>
              <a:rPr kumimoji="1" lang="ja-JP" altLang="en-US" sz="5400" dirty="0"/>
              <a:t>　保健福祉事業の実施について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4C9518A-1B08-4337-A928-336E403EB6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0" y="4697886"/>
            <a:ext cx="10058400" cy="1143000"/>
          </a:xfrm>
        </p:spPr>
        <p:txBody>
          <a:bodyPr/>
          <a:lstStyle/>
          <a:p>
            <a:r>
              <a:rPr kumimoji="1" lang="ja-JP" altLang="en-US" sz="2800" dirty="0"/>
              <a:t>令和８年</a:t>
            </a:r>
            <a:r>
              <a:rPr kumimoji="1" lang="en-US" altLang="ja-JP" sz="2800" dirty="0"/>
              <a:t>(2026</a:t>
            </a:r>
            <a:r>
              <a:rPr kumimoji="1" lang="ja-JP" altLang="en-US" sz="2800" dirty="0"/>
              <a:t>年</a:t>
            </a:r>
            <a:r>
              <a:rPr kumimoji="1" lang="en-US" altLang="ja-JP" sz="2800" dirty="0"/>
              <a:t>)</a:t>
            </a:r>
            <a:r>
              <a:rPr kumimoji="1" lang="ja-JP" altLang="en-US" sz="2800" dirty="0"/>
              <a:t>１月</a:t>
            </a:r>
            <a:r>
              <a:rPr kumimoji="1" lang="en-US" altLang="ja-JP" sz="2800" dirty="0"/>
              <a:t>20</a:t>
            </a:r>
            <a:r>
              <a:rPr kumimoji="1" lang="ja-JP" altLang="en-US" sz="2800" dirty="0"/>
              <a:t>日（火）</a:t>
            </a:r>
            <a:endParaRPr kumimoji="1" lang="en-US" altLang="ja-JP" sz="2800" dirty="0"/>
          </a:p>
          <a:p>
            <a:r>
              <a:rPr kumimoji="1" lang="ja-JP" altLang="en-US" sz="2800" dirty="0"/>
              <a:t>鎌倉市介護保険運営協議会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629855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A45DF3-B873-45F7-AD80-E995D5B3B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294" y="558505"/>
            <a:ext cx="11173327" cy="1141957"/>
          </a:xfrm>
        </p:spPr>
        <p:txBody>
          <a:bodyPr>
            <a:normAutofit fontScale="90000"/>
          </a:bodyPr>
          <a:lstStyle/>
          <a:p>
            <a:r>
              <a:rPr lang="ja-JP" altLang="en-US" sz="4800" dirty="0"/>
              <a:t>２</a:t>
            </a:r>
            <a:r>
              <a:rPr kumimoji="1" lang="ja-JP" altLang="en-US" sz="4800" dirty="0"/>
              <a:t>）</a:t>
            </a:r>
            <a:r>
              <a:rPr kumimoji="1" lang="en-US" altLang="ja-JP" sz="4800" dirty="0">
                <a:latin typeface="+mj-ea"/>
              </a:rPr>
              <a:t>‐1</a:t>
            </a:r>
            <a:r>
              <a:rPr kumimoji="1" lang="ja-JP" altLang="en-US" sz="4800" dirty="0"/>
              <a:t>　</a:t>
            </a:r>
            <a:r>
              <a:rPr kumimoji="1" lang="ja-JP" altLang="en-US" dirty="0"/>
              <a:t>介護予防・日常生活支援総合事業</a:t>
            </a:r>
            <a:br>
              <a:rPr kumimoji="1" lang="en-US" altLang="ja-JP" dirty="0"/>
            </a:br>
            <a:r>
              <a:rPr kumimoji="1" lang="ja-JP" altLang="en-US" dirty="0"/>
              <a:t>　　　　　　　　　　　　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9647556-8194-4BB8-A676-2309291A1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3856" y="3134787"/>
            <a:ext cx="10469880" cy="37232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800" dirty="0"/>
              <a:t>◆介護予防・生活支援サービス事業</a:t>
            </a:r>
            <a:endParaRPr kumimoji="1" lang="en-US" altLang="ja-JP" sz="2800" dirty="0"/>
          </a:p>
          <a:p>
            <a:pPr marL="0" indent="0">
              <a:buNone/>
            </a:pPr>
            <a:r>
              <a:rPr kumimoji="1" lang="ja-JP" altLang="en-US" sz="2800" dirty="0"/>
              <a:t>　地域における生活支援や介護予防のサービスの充実を図る。要支援の方々へ訪問型サービス、通所型サービスの提供</a:t>
            </a:r>
            <a:br>
              <a:rPr kumimoji="1" lang="ja-JP" altLang="en-US" sz="100" dirty="0"/>
            </a:br>
            <a:endParaRPr kumimoji="1" lang="en-US" altLang="ja-JP" sz="100" dirty="0"/>
          </a:p>
          <a:p>
            <a:pPr marL="0" indent="0">
              <a:buNone/>
            </a:pPr>
            <a:r>
              <a:rPr lang="ja-JP" altLang="en-US" sz="2800" dirty="0"/>
              <a:t>◆一般介護予防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　高齢者が要介護状態等となることの予防又 は要介護状態等の軽減若しくは悪化の防止 を図る。住民主体の通いの場の提供。</a:t>
            </a:r>
            <a:endParaRPr lang="en-US" altLang="ja-JP" sz="2800" dirty="0"/>
          </a:p>
          <a:p>
            <a:pPr marL="0" indent="0">
              <a:buNone/>
            </a:pPr>
            <a:r>
              <a:rPr kumimoji="1" lang="en-US" altLang="ja-JP" sz="2800" dirty="0"/>
              <a:t>※</a:t>
            </a:r>
            <a:r>
              <a:rPr kumimoji="1" lang="ja-JP" altLang="en-US" sz="2800" dirty="0"/>
              <a:t>国基準超過への対応　→　超過分の保健福祉事業での実施</a:t>
            </a:r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0B146FA1-9394-44CC-9615-83B9871213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1272563"/>
              </p:ext>
            </p:extLst>
          </p:nvPr>
        </p:nvGraphicFramePr>
        <p:xfrm>
          <a:off x="1016586" y="1299410"/>
          <a:ext cx="5590675" cy="17165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6124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A45DF3-B873-45F7-AD80-E995D5B3B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492252"/>
            <a:ext cx="10497312" cy="832104"/>
          </a:xfrm>
        </p:spPr>
        <p:txBody>
          <a:bodyPr>
            <a:normAutofit fontScale="90000"/>
          </a:bodyPr>
          <a:lstStyle/>
          <a:p>
            <a:r>
              <a:rPr lang="ja-JP" altLang="en-US" sz="4800" dirty="0"/>
              <a:t>２</a:t>
            </a:r>
            <a:r>
              <a:rPr kumimoji="1" lang="ja-JP" altLang="en-US" sz="4800" dirty="0"/>
              <a:t>）</a:t>
            </a:r>
            <a:r>
              <a:rPr kumimoji="1" lang="en-US" altLang="ja-JP" sz="4800" dirty="0">
                <a:latin typeface="+mj-ea"/>
              </a:rPr>
              <a:t>‐2</a:t>
            </a:r>
            <a:r>
              <a:rPr kumimoji="1" lang="ja-JP" altLang="en-US" sz="4800" dirty="0"/>
              <a:t>　任意事業（配食サービス事業）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9647556-8194-4BB8-A676-2309291A1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232" y="3118104"/>
            <a:ext cx="10984992" cy="3502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800" dirty="0"/>
              <a:t>◆介護保険事業の運営の安定化を図る</a:t>
            </a:r>
            <a:r>
              <a:rPr kumimoji="1" lang="en-US" altLang="ja-JP" sz="2800" dirty="0"/>
              <a:t>(</a:t>
            </a:r>
            <a:r>
              <a:rPr kumimoji="1" lang="ja-JP" altLang="en-US" sz="2800" dirty="0"/>
              <a:t>介護給付等費用適正化事業）</a:t>
            </a:r>
            <a:endParaRPr kumimoji="1"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◆</a:t>
            </a:r>
            <a:r>
              <a:rPr kumimoji="1" lang="ja-JP" altLang="en-US" sz="2800" dirty="0"/>
              <a:t>被保険者及び要介護被保険者を現に介護する者等に対し、地域の　</a:t>
            </a:r>
            <a:endParaRPr kumimoji="1"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kumimoji="1" lang="ja-JP" altLang="en-US" sz="2800" dirty="0"/>
              <a:t>実情に応じた必要な支援を行う（</a:t>
            </a:r>
            <a:r>
              <a:rPr lang="ja-JP" altLang="en-US" sz="2800" dirty="0"/>
              <a:t>家族介護支援事業）など</a:t>
            </a:r>
            <a:endParaRPr lang="en-US" altLang="ja-JP" sz="600" dirty="0"/>
          </a:p>
          <a:p>
            <a:pPr marL="0" indent="0">
              <a:buNone/>
            </a:pPr>
            <a:endParaRPr lang="en-US" altLang="ja-JP" sz="700" dirty="0"/>
          </a:p>
          <a:p>
            <a:pPr marL="0" indent="0">
              <a:buNone/>
            </a:pPr>
            <a:r>
              <a:rPr lang="en-US" altLang="ja-JP" sz="3200" dirty="0"/>
              <a:t>※</a:t>
            </a:r>
            <a:r>
              <a:rPr lang="ja-JP" altLang="en-US" sz="3200" dirty="0"/>
              <a:t>国基準超過への対応</a:t>
            </a:r>
            <a:endParaRPr lang="en-US" altLang="ja-JP" sz="3200" dirty="0"/>
          </a:p>
          <a:p>
            <a:pPr marL="0" indent="0">
              <a:buNone/>
            </a:pPr>
            <a:r>
              <a:rPr lang="ja-JP" altLang="en-US" sz="3200" dirty="0"/>
              <a:t>　→　配食サービス事業を保健福祉事業で実施</a:t>
            </a:r>
            <a:endParaRPr lang="en-US" altLang="ja-JP" sz="3200" dirty="0"/>
          </a:p>
          <a:p>
            <a:pPr marL="0" indent="0">
              <a:buNone/>
            </a:pPr>
            <a:endParaRPr kumimoji="1" lang="ja-JP" altLang="en-US" dirty="0"/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0B146FA1-9394-44CC-9615-83B9871213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7371283"/>
              </p:ext>
            </p:extLst>
          </p:nvPr>
        </p:nvGraphicFramePr>
        <p:xfrm>
          <a:off x="1088136" y="1243585"/>
          <a:ext cx="5797296" cy="1795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3082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A40202-C2D4-49BB-9402-1CDE60DA3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48640"/>
            <a:ext cx="9601200" cy="713232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ja-JP" altLang="en-US" u="sng" dirty="0"/>
              <a:t>保健福祉事業として実施する意義</a:t>
            </a:r>
            <a:br>
              <a:rPr kumimoji="1" lang="en-US" altLang="ja-JP" dirty="0"/>
            </a:br>
            <a:br>
              <a:rPr kumimoji="1" lang="en-US" altLang="ja-JP" dirty="0"/>
            </a:b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A6F6DA-99D1-4569-86A7-E646BE9BF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752"/>
            <a:ext cx="10305288" cy="478231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kumimoji="1" lang="ja-JP" altLang="en-US" dirty="0"/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91BB4677-2BB5-4EF7-8DDF-C3D4640739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040436"/>
              </p:ext>
            </p:extLst>
          </p:nvPr>
        </p:nvGraphicFramePr>
        <p:xfrm>
          <a:off x="1152143" y="1444752"/>
          <a:ext cx="10524745" cy="4847743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889504">
                  <a:extLst>
                    <a:ext uri="{9D8B030D-6E8A-4147-A177-3AD203B41FA5}">
                      <a16:colId xmlns:a16="http://schemas.microsoft.com/office/drawing/2014/main" val="235784082"/>
                    </a:ext>
                  </a:extLst>
                </a:gridCol>
                <a:gridCol w="3996923">
                  <a:extLst>
                    <a:ext uri="{9D8B030D-6E8A-4147-A177-3AD203B41FA5}">
                      <a16:colId xmlns:a16="http://schemas.microsoft.com/office/drawing/2014/main" val="3827044560"/>
                    </a:ext>
                  </a:extLst>
                </a:gridCol>
                <a:gridCol w="3638318">
                  <a:extLst>
                    <a:ext uri="{9D8B030D-6E8A-4147-A177-3AD203B41FA5}">
                      <a16:colId xmlns:a16="http://schemas.microsoft.com/office/drawing/2014/main" val="145437927"/>
                    </a:ext>
                  </a:extLst>
                </a:gridCol>
              </a:tblGrid>
              <a:tr h="5457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/>
                        <a:t>手段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/>
                        <a:t>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/>
                        <a:t>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0855075"/>
                  </a:ext>
                </a:extLst>
              </a:tr>
              <a:tr h="1307592"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事業廃止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保険料負担増加（上乗せ）はない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サービス低下</a:t>
                      </a:r>
                      <a:endParaRPr kumimoji="1" lang="en-US" altLang="ja-JP" sz="2400" dirty="0"/>
                    </a:p>
                    <a:p>
                      <a:r>
                        <a:rPr kumimoji="1" lang="ja-JP" altLang="en-US" sz="2400" dirty="0"/>
                        <a:t>（特に在宅で介護をしている方への支援）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35938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市の独自事業</a:t>
                      </a:r>
                      <a:endParaRPr kumimoji="1" lang="en-US" altLang="ja-JP" sz="2800" dirty="0"/>
                    </a:p>
                    <a:p>
                      <a:r>
                        <a:rPr kumimoji="1" lang="ja-JP" altLang="en-US" sz="2800" dirty="0"/>
                        <a:t>　　として実施　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dirty="0"/>
                        <a:t>保険料負担増加（上乗せ）はない</a:t>
                      </a:r>
                      <a:endParaRPr kumimoji="1" lang="en-US" altLang="ja-JP" sz="2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dirty="0"/>
                        <a:t>サービス水準が保たれる</a:t>
                      </a:r>
                      <a:endParaRPr kumimoji="1" lang="en-US" altLang="ja-JP" sz="2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市の財政状況により縮小や廃止等に繋がりやすい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5569455"/>
                  </a:ext>
                </a:extLst>
              </a:tr>
              <a:tr h="1345591"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保健福祉事業</a:t>
                      </a:r>
                      <a:endParaRPr kumimoji="1" lang="en-US" altLang="ja-JP" sz="2800" dirty="0"/>
                    </a:p>
                    <a:p>
                      <a:r>
                        <a:rPr kumimoji="1" lang="ja-JP" altLang="en-US" sz="2800" dirty="0"/>
                        <a:t>　　として実施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サービス水準が保たれる</a:t>
                      </a:r>
                      <a:endParaRPr kumimoji="1" lang="en-US" altLang="ja-JP" sz="2400" dirty="0"/>
                    </a:p>
                    <a:p>
                      <a:r>
                        <a:rPr kumimoji="1" lang="ja-JP" altLang="en-US" sz="2400" dirty="0"/>
                        <a:t>継続的かつ安定的に実施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保険料負担増加（上乗せ）がある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63242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5356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193BDA-6825-49DB-8DF1-B7141D22A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10268712" cy="5815584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/>
              <a:t>１）紙おむつ支給事業に関するデータ</a:t>
            </a:r>
            <a:br>
              <a:rPr kumimoji="1" lang="en-US" altLang="ja-JP" sz="2200" dirty="0"/>
            </a:br>
            <a:br>
              <a:rPr kumimoji="1" lang="en-US" altLang="ja-JP" sz="2200" dirty="0"/>
            </a:br>
            <a:r>
              <a:rPr kumimoji="1" lang="ja-JP" altLang="en-US" dirty="0"/>
              <a:t>◇近隣市の状況</a:t>
            </a:r>
            <a:br>
              <a:rPr lang="en-US" altLang="ja-JP" sz="1100" dirty="0"/>
            </a:br>
            <a:br>
              <a:rPr lang="en-US" altLang="ja-JP" sz="1100" dirty="0"/>
            </a:br>
            <a:br>
              <a:rPr lang="en-US" altLang="ja-JP" sz="1100" dirty="0"/>
            </a:br>
            <a:r>
              <a:rPr kumimoji="1" lang="ja-JP" altLang="en-US" dirty="0"/>
              <a:t>◇補助実績　　　　　　　　　</a:t>
            </a:r>
            <a:r>
              <a:rPr kumimoji="1" lang="ja-JP" altLang="en-US" sz="2400" dirty="0"/>
              <a:t>（令和７年度は予算）</a:t>
            </a:r>
            <a:br>
              <a:rPr kumimoji="1" lang="en-US" altLang="ja-JP" sz="2400" dirty="0"/>
            </a:br>
            <a:br>
              <a:rPr kumimoji="1" lang="en-US" altLang="ja-JP" sz="2400" dirty="0"/>
            </a:br>
            <a:br>
              <a:rPr kumimoji="1" lang="en-US" altLang="ja-JP" sz="2400" dirty="0"/>
            </a:br>
            <a:br>
              <a:rPr kumimoji="1" lang="en-US" altLang="ja-JP" sz="2400" dirty="0"/>
            </a:br>
            <a:br>
              <a:rPr kumimoji="1" lang="en-US" altLang="ja-JP" sz="2400" dirty="0"/>
            </a:br>
            <a:br>
              <a:rPr kumimoji="1" lang="en-US" altLang="ja-JP" sz="2400" dirty="0"/>
            </a:br>
            <a:br>
              <a:rPr kumimoji="1" lang="en-US" altLang="ja-JP" sz="2000" dirty="0"/>
            </a:br>
            <a:br>
              <a:rPr kumimoji="1" lang="en-US" altLang="ja-JP" sz="2000" dirty="0"/>
            </a:br>
            <a:br>
              <a:rPr kumimoji="1" lang="en-US" altLang="ja-JP" sz="2400" dirty="0"/>
            </a:br>
            <a:br>
              <a:rPr kumimoji="1" lang="en-US" altLang="ja-JP" sz="2000" dirty="0"/>
            </a:br>
            <a:r>
              <a:rPr kumimoji="1" lang="ja-JP" altLang="en-US" sz="4000" dirty="0"/>
              <a:t>◇</a:t>
            </a:r>
            <a:r>
              <a:rPr lang="ja-JP" altLang="en-US" sz="4000" dirty="0"/>
              <a:t>介護</a:t>
            </a:r>
            <a:r>
              <a:rPr kumimoji="1" lang="ja-JP" altLang="en-US" sz="4000" dirty="0"/>
              <a:t>保険料増加見込み　</a:t>
            </a:r>
            <a:r>
              <a:rPr lang="ja-JP" altLang="en-US" sz="4000" dirty="0"/>
              <a:t>年</a:t>
            </a:r>
            <a:r>
              <a:rPr kumimoji="1" lang="ja-JP" altLang="en-US" sz="4000" dirty="0"/>
              <a:t>額</a:t>
            </a:r>
            <a:r>
              <a:rPr kumimoji="1" lang="en-US" altLang="ja-JP" sz="4000" dirty="0"/>
              <a:t>190</a:t>
            </a:r>
            <a:r>
              <a:rPr kumimoji="1" lang="ja-JP" altLang="en-US" sz="4000" dirty="0"/>
              <a:t>円</a:t>
            </a:r>
            <a:r>
              <a:rPr kumimoji="1" lang="en-US" altLang="ja-JP" sz="4000" dirty="0"/>
              <a:t>/</a:t>
            </a:r>
            <a:r>
              <a:rPr kumimoji="1" lang="ja-JP" altLang="en-US" sz="4000" dirty="0"/>
              <a:t>月額</a:t>
            </a:r>
            <a:r>
              <a:rPr kumimoji="1" lang="en-US" altLang="ja-JP" sz="4000" dirty="0"/>
              <a:t>15.8</a:t>
            </a:r>
            <a:r>
              <a:rPr kumimoji="1" lang="ja-JP" altLang="en-US" sz="4000" dirty="0"/>
              <a:t>円</a:t>
            </a:r>
            <a:br>
              <a:rPr kumimoji="1" lang="en-US" altLang="ja-JP" sz="4000" dirty="0"/>
            </a:br>
            <a:br>
              <a:rPr kumimoji="1" lang="en-US" altLang="ja-JP" dirty="0"/>
            </a:br>
            <a:endParaRPr kumimoji="1" lang="ja-JP" altLang="en-US" dirty="0"/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7390D8AC-1C60-429E-86A8-D2B6AFB311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6279326"/>
              </p:ext>
            </p:extLst>
          </p:nvPr>
        </p:nvGraphicFramePr>
        <p:xfrm>
          <a:off x="1705358" y="2855622"/>
          <a:ext cx="9601195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0239">
                  <a:extLst>
                    <a:ext uri="{9D8B030D-6E8A-4147-A177-3AD203B41FA5}">
                      <a16:colId xmlns:a16="http://schemas.microsoft.com/office/drawing/2014/main" val="1891539611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1375636504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3081152025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1412387893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3603296308"/>
                    </a:ext>
                  </a:extLst>
                </a:gridCol>
              </a:tblGrid>
              <a:tr h="233446">
                <a:tc>
                  <a:txBody>
                    <a:bodyPr/>
                    <a:lstStyle/>
                    <a:p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令和４年度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令和５年度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令和６年度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令和７年度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3760914"/>
                  </a:ext>
                </a:extLst>
              </a:tr>
              <a:tr h="5109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/>
                        <a:t>補助人数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dirty="0"/>
                        <a:t>1,419</a:t>
                      </a:r>
                      <a:r>
                        <a:rPr kumimoji="1" lang="ja-JP" altLang="en-US" sz="2800" dirty="0"/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dirty="0"/>
                        <a:t>1,441</a:t>
                      </a:r>
                      <a:r>
                        <a:rPr kumimoji="1" lang="ja-JP" altLang="en-US" sz="2800" dirty="0"/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dirty="0"/>
                        <a:t>1,614</a:t>
                      </a:r>
                      <a:r>
                        <a:rPr kumimoji="1" lang="ja-JP" altLang="en-US" sz="2800" dirty="0"/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dirty="0"/>
                        <a:t>1,830</a:t>
                      </a:r>
                      <a:r>
                        <a:rPr kumimoji="1" lang="ja-JP" altLang="en-US" sz="2800" dirty="0"/>
                        <a:t>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410909"/>
                  </a:ext>
                </a:extLst>
              </a:tr>
              <a:tr h="4217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/>
                        <a:t>補助額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dirty="0"/>
                        <a:t>9,200,070</a:t>
                      </a:r>
                    </a:p>
                    <a:p>
                      <a:pPr algn="r"/>
                      <a:r>
                        <a:rPr kumimoji="1" lang="ja-JP" altLang="en-US" sz="2800" dirty="0"/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dirty="0"/>
                        <a:t>9,434,510</a:t>
                      </a:r>
                    </a:p>
                    <a:p>
                      <a:pPr algn="r"/>
                      <a:r>
                        <a:rPr kumimoji="1" lang="ja-JP" altLang="en-US" sz="2800" dirty="0"/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dirty="0"/>
                        <a:t>10,662,017</a:t>
                      </a:r>
                    </a:p>
                    <a:p>
                      <a:pPr algn="r"/>
                      <a:r>
                        <a:rPr kumimoji="1" lang="ja-JP" altLang="en-US" sz="2800" dirty="0"/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dirty="0"/>
                        <a:t>12,810,000</a:t>
                      </a:r>
                    </a:p>
                    <a:p>
                      <a:pPr algn="r"/>
                      <a:r>
                        <a:rPr kumimoji="1" lang="ja-JP" altLang="en-US" sz="2800" dirty="0"/>
                        <a:t>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522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57777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10C504-FD53-4ECC-81CF-B9E027CEC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/>
              <a:t>2)‐1</a:t>
            </a:r>
            <a:r>
              <a:rPr kumimoji="1" lang="ja-JP" altLang="en-US" dirty="0"/>
              <a:t>　介護予防・日常生活支援総合事業　　　</a:t>
            </a:r>
            <a:br>
              <a:rPr kumimoji="1" lang="ja-JP" altLang="en-US" dirty="0"/>
            </a:br>
            <a:r>
              <a:rPr kumimoji="1" lang="ja-JP" altLang="en-US" dirty="0"/>
              <a:t>　　　　　国基準超過分に関するデータ</a:t>
            </a:r>
            <a:br>
              <a:rPr kumimoji="1" lang="ja-JP" altLang="en-US" dirty="0"/>
            </a:br>
            <a:endParaRPr kumimoji="1" lang="ja-JP" altLang="en-US" dirty="0"/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E4414799-FC1D-4916-B5C9-3BEBBACFD1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3508027"/>
              </p:ext>
            </p:extLst>
          </p:nvPr>
        </p:nvGraphicFramePr>
        <p:xfrm>
          <a:off x="1219200" y="2171700"/>
          <a:ext cx="10251550" cy="3047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6736">
                  <a:extLst>
                    <a:ext uri="{9D8B030D-6E8A-4147-A177-3AD203B41FA5}">
                      <a16:colId xmlns:a16="http://schemas.microsoft.com/office/drawing/2014/main" val="2275469389"/>
                    </a:ext>
                  </a:extLst>
                </a:gridCol>
                <a:gridCol w="1773936">
                  <a:extLst>
                    <a:ext uri="{9D8B030D-6E8A-4147-A177-3AD203B41FA5}">
                      <a16:colId xmlns:a16="http://schemas.microsoft.com/office/drawing/2014/main" val="336311166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2415054148"/>
                    </a:ext>
                  </a:extLst>
                </a:gridCol>
                <a:gridCol w="1819656">
                  <a:extLst>
                    <a:ext uri="{9D8B030D-6E8A-4147-A177-3AD203B41FA5}">
                      <a16:colId xmlns:a16="http://schemas.microsoft.com/office/drawing/2014/main" val="1994511805"/>
                    </a:ext>
                  </a:extLst>
                </a:gridCol>
                <a:gridCol w="1779071">
                  <a:extLst>
                    <a:ext uri="{9D8B030D-6E8A-4147-A177-3AD203B41FA5}">
                      <a16:colId xmlns:a16="http://schemas.microsoft.com/office/drawing/2014/main" val="3258700445"/>
                    </a:ext>
                  </a:extLst>
                </a:gridCol>
                <a:gridCol w="1779071">
                  <a:extLst>
                    <a:ext uri="{9D8B030D-6E8A-4147-A177-3AD203B41FA5}">
                      <a16:colId xmlns:a16="http://schemas.microsoft.com/office/drawing/2014/main" val="4165387811"/>
                    </a:ext>
                  </a:extLst>
                </a:gridCol>
              </a:tblGrid>
              <a:tr h="578122"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令和４年度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令和５年度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令和６年度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令和７年度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令和８年度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4922357"/>
                  </a:ext>
                </a:extLst>
              </a:tr>
              <a:tr h="6168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支出額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536,629,625</a:t>
                      </a:r>
                      <a:r>
                        <a:rPr kumimoji="1" lang="ja-JP" altLang="en-US" sz="2400" dirty="0"/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566,809,781</a:t>
                      </a:r>
                      <a:r>
                        <a:rPr kumimoji="1" lang="ja-JP" altLang="en-US" sz="2400" dirty="0"/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595,392,908</a:t>
                      </a:r>
                      <a:r>
                        <a:rPr kumimoji="1" lang="ja-JP" altLang="en-US" sz="2400" dirty="0"/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656,682,055</a:t>
                      </a:r>
                      <a:r>
                        <a:rPr kumimoji="1" lang="ja-JP" altLang="en-US" sz="2400" dirty="0"/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678,903,898</a:t>
                      </a:r>
                      <a:r>
                        <a:rPr kumimoji="1" lang="ja-JP" altLang="en-US" sz="2400" dirty="0"/>
                        <a:t>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776649"/>
                  </a:ext>
                </a:extLst>
              </a:tr>
              <a:tr h="7096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基準額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536,629,625</a:t>
                      </a:r>
                      <a:r>
                        <a:rPr kumimoji="1" lang="ja-JP" altLang="en-US" sz="2400" dirty="0"/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566,809,781</a:t>
                      </a:r>
                      <a:r>
                        <a:rPr kumimoji="1" lang="ja-JP" altLang="en-US" sz="2400" dirty="0"/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658,474,748</a:t>
                      </a:r>
                      <a:r>
                        <a:rPr kumimoji="1" lang="ja-JP" altLang="en-US" sz="2400" dirty="0"/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646,886,834</a:t>
                      </a:r>
                      <a:r>
                        <a:rPr kumimoji="1" lang="ja-JP" altLang="en-US" sz="2400" dirty="0"/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671,857,177</a:t>
                      </a:r>
                      <a:r>
                        <a:rPr kumimoji="1" lang="ja-JP" altLang="en-US" sz="2400" dirty="0"/>
                        <a:t>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8099033"/>
                  </a:ext>
                </a:extLst>
              </a:tr>
              <a:tr h="6970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差額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/>
                        <a:t>０円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/>
                        <a:t>０円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63,081,840</a:t>
                      </a:r>
                      <a:r>
                        <a:rPr kumimoji="1" lang="ja-JP" altLang="en-US" sz="2400" dirty="0"/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/>
                        <a:t>－</a:t>
                      </a:r>
                      <a:r>
                        <a:rPr kumimoji="1" lang="en-US" altLang="ja-JP" sz="2400" dirty="0"/>
                        <a:t>9,795,221</a:t>
                      </a:r>
                      <a:r>
                        <a:rPr kumimoji="1" lang="ja-JP" altLang="en-US" sz="2400" dirty="0"/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/>
                        <a:t>－</a:t>
                      </a:r>
                      <a:r>
                        <a:rPr kumimoji="1" lang="en-US" altLang="ja-JP" sz="2400" dirty="0"/>
                        <a:t>7,046,721</a:t>
                      </a:r>
                      <a:r>
                        <a:rPr kumimoji="1" lang="ja-JP" altLang="en-US" sz="2400" dirty="0"/>
                        <a:t>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792129"/>
                  </a:ext>
                </a:extLst>
              </a:tr>
            </a:tbl>
          </a:graphicData>
        </a:graphic>
      </p:graphicFrame>
      <p:sp>
        <p:nvSpPr>
          <p:cNvPr id="5" name="タイトル 1">
            <a:extLst>
              <a:ext uri="{FF2B5EF4-FFF2-40B4-BE49-F238E27FC236}">
                <a16:creationId xmlns:a16="http://schemas.microsoft.com/office/drawing/2014/main" id="{7FFF4A67-DAF5-4ABC-A912-538DC3B52F2D}"/>
              </a:ext>
            </a:extLst>
          </p:cNvPr>
          <p:cNvSpPr txBox="1">
            <a:spLocks/>
          </p:cNvSpPr>
          <p:nvPr/>
        </p:nvSpPr>
        <p:spPr>
          <a:xfrm>
            <a:off x="1544374" y="5372100"/>
            <a:ext cx="9926375" cy="53492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kumimoji="1"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altLang="ja-JP" sz="2400" dirty="0"/>
              <a:t>※</a:t>
            </a:r>
            <a:r>
              <a:rPr lang="ja-JP" altLang="en-US" sz="2400" dirty="0"/>
              <a:t>令和７年度・８年度は見込み</a:t>
            </a:r>
          </a:p>
        </p:txBody>
      </p:sp>
    </p:spTree>
    <p:extLst>
      <p:ext uri="{BB962C8B-B14F-4D97-AF65-F5344CB8AC3E}">
        <p14:creationId xmlns:p14="http://schemas.microsoft.com/office/powerpoint/2010/main" val="1493875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27197F-90EA-4829-B791-AA49C7914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10085832" cy="1485900"/>
          </a:xfrm>
        </p:spPr>
        <p:txBody>
          <a:bodyPr/>
          <a:lstStyle/>
          <a:p>
            <a:r>
              <a:rPr kumimoji="1" lang="en-US" altLang="ja-JP" dirty="0"/>
              <a:t>2)‐2</a:t>
            </a:r>
            <a:r>
              <a:rPr kumimoji="1" lang="ja-JP" altLang="en-US" dirty="0"/>
              <a:t>　配食サービス事業に関する</a:t>
            </a:r>
            <a:r>
              <a:rPr lang="ja-JP" altLang="en-US" dirty="0"/>
              <a:t>データ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9EDAF7E-CB97-45E7-A9AB-83744E3DD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28749"/>
            <a:ext cx="10387584" cy="511642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kumimoji="1" lang="ja-JP" altLang="en-US" sz="3600" dirty="0"/>
              <a:t>◇内容：昼食又は夕食を自宅に配達。</a:t>
            </a:r>
            <a:endParaRPr kumimoji="1"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　　　　　</a:t>
            </a:r>
            <a:r>
              <a:rPr kumimoji="1" lang="ja-JP" altLang="en-US" sz="3600" dirty="0"/>
              <a:t>安否確認をあわせて行う事業</a:t>
            </a:r>
            <a:endParaRPr kumimoji="1" lang="en-US" altLang="ja-JP" sz="3600" dirty="0"/>
          </a:p>
          <a:p>
            <a:pPr marL="0" indent="0">
              <a:buNone/>
            </a:pPr>
            <a:r>
              <a:rPr kumimoji="1" lang="ja-JP" altLang="en-US" sz="3600" dirty="0"/>
              <a:t>◇対象者：</a:t>
            </a:r>
            <a:r>
              <a:rPr lang="ja-JP" altLang="en-US" sz="3600" dirty="0"/>
              <a:t>原則的に</a:t>
            </a:r>
            <a:r>
              <a:rPr lang="en-US" altLang="ja-JP" sz="3600" dirty="0"/>
              <a:t>65</a:t>
            </a:r>
            <a:r>
              <a:rPr lang="ja-JP" altLang="en-US" sz="3600" dirty="0"/>
              <a:t>歳</a:t>
            </a:r>
            <a:r>
              <a:rPr lang="ja-JP" altLang="en-US" sz="3600" dirty="0">
                <a:solidFill>
                  <a:schemeClr val="tx1"/>
                </a:solidFill>
              </a:rPr>
              <a:t>以上</a:t>
            </a:r>
            <a:r>
              <a:rPr lang="ja-JP" altLang="en-US" sz="3600" dirty="0"/>
              <a:t>、調理や食事の準備が　　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　　　　　　困難、本人の合計所得が</a:t>
            </a:r>
            <a:r>
              <a:rPr lang="en-US" altLang="ja-JP" sz="3600" dirty="0"/>
              <a:t>160</a:t>
            </a:r>
            <a:r>
              <a:rPr lang="ja-JP" altLang="en-US" sz="3600" dirty="0"/>
              <a:t>万円未満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　　　　　要介護４･５の場合は所得等は問わない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en-US" sz="1300" dirty="0"/>
              <a:t>　</a:t>
            </a:r>
            <a:endParaRPr lang="en-US" altLang="ja-JP" sz="1300" dirty="0"/>
          </a:p>
          <a:p>
            <a:pPr marL="0" indent="0">
              <a:buNone/>
            </a:pPr>
            <a:br>
              <a:rPr kumimoji="1" lang="ja-JP" altLang="en-US" sz="1300" dirty="0"/>
            </a:br>
            <a:r>
              <a:rPr kumimoji="1" lang="ja-JP" altLang="en-US" sz="3600" dirty="0"/>
              <a:t>◇自己負担：配食価格から市の負担額</a:t>
            </a:r>
            <a:r>
              <a:rPr kumimoji="1" lang="en-US" altLang="ja-JP" sz="3600" dirty="0"/>
              <a:t>220</a:t>
            </a:r>
            <a:r>
              <a:rPr kumimoji="1" lang="ja-JP" altLang="en-US" sz="3600" dirty="0"/>
              <a:t>円を</a:t>
            </a:r>
            <a:endParaRPr kumimoji="1"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　　　　　　　　　　　　　　　　　</a:t>
            </a:r>
            <a:r>
              <a:rPr kumimoji="1" lang="ja-JP" altLang="en-US" sz="3600" dirty="0"/>
              <a:t>差し引いた金額</a:t>
            </a:r>
            <a:endParaRPr kumimoji="1"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◇</a:t>
            </a:r>
            <a:r>
              <a:rPr kumimoji="1" lang="ja-JP" altLang="en-US" sz="3600" dirty="0"/>
              <a:t>利用状況・近隣市の状況</a:t>
            </a:r>
            <a:endParaRPr kumimoji="1"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◇</a:t>
            </a:r>
            <a:r>
              <a:rPr kumimoji="1" lang="ja-JP" altLang="en-US" sz="3600" dirty="0"/>
              <a:t>介護保険料の増加見込み　年額</a:t>
            </a:r>
            <a:r>
              <a:rPr lang="en-US" altLang="ja-JP" sz="3600" dirty="0"/>
              <a:t>116</a:t>
            </a:r>
            <a:r>
              <a:rPr kumimoji="1" lang="ja-JP" altLang="en-US" sz="3600" dirty="0"/>
              <a:t>円</a:t>
            </a:r>
            <a:r>
              <a:rPr kumimoji="1" lang="en-US" altLang="ja-JP" sz="3600" dirty="0"/>
              <a:t>/</a:t>
            </a:r>
            <a:r>
              <a:rPr kumimoji="1" lang="ja-JP" altLang="en-US" sz="3600" dirty="0"/>
              <a:t>月額</a:t>
            </a:r>
            <a:r>
              <a:rPr kumimoji="1" lang="en-US" altLang="ja-JP" sz="3600" dirty="0"/>
              <a:t>9.6</a:t>
            </a:r>
            <a:r>
              <a:rPr kumimoji="1" lang="ja-JP" altLang="en-US" sz="3600" dirty="0"/>
              <a:t>円</a:t>
            </a:r>
          </a:p>
        </p:txBody>
      </p:sp>
    </p:spTree>
    <p:extLst>
      <p:ext uri="{BB962C8B-B14F-4D97-AF65-F5344CB8AC3E}">
        <p14:creationId xmlns:p14="http://schemas.microsoft.com/office/powerpoint/2010/main" val="20882510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03D215-ECA6-4ADA-A49E-AD251FCD7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395" y="571499"/>
            <a:ext cx="10506205" cy="5875021"/>
          </a:xfrm>
        </p:spPr>
        <p:txBody>
          <a:bodyPr>
            <a:normAutofit/>
          </a:bodyPr>
          <a:lstStyle/>
          <a:p>
            <a:r>
              <a:rPr kumimoji="1" lang="ja-JP" altLang="en-US" sz="4000" u="sng" dirty="0"/>
              <a:t>保健福祉事業での継続実施について</a:t>
            </a:r>
            <a:br>
              <a:rPr kumimoji="1" lang="en-US" altLang="ja-JP" dirty="0"/>
            </a:br>
            <a:br>
              <a:rPr lang="en-US" altLang="ja-JP" dirty="0"/>
            </a:br>
            <a:r>
              <a:rPr kumimoji="1" lang="ja-JP" altLang="en-US" sz="3600" dirty="0"/>
              <a:t>１）紙おむつ支給事業</a:t>
            </a:r>
            <a:br>
              <a:rPr kumimoji="1" lang="en-US" altLang="ja-JP" sz="4000" dirty="0"/>
            </a:br>
            <a:br>
              <a:rPr kumimoji="1" lang="en-US" altLang="ja-JP" sz="4000" dirty="0"/>
            </a:br>
            <a:r>
              <a:rPr kumimoji="1" lang="ja-JP" altLang="en-US" sz="4000" dirty="0"/>
              <a:t>２</a:t>
            </a:r>
            <a:r>
              <a:rPr lang="ja-JP" altLang="en-US" sz="3600" dirty="0"/>
              <a:t>）地域支援事業の国基準超過分</a:t>
            </a:r>
            <a:br>
              <a:rPr kumimoji="1" lang="en-US" altLang="ja-JP" sz="1800" dirty="0"/>
            </a:br>
            <a:r>
              <a:rPr kumimoji="1" lang="ja-JP" altLang="en-US" sz="1800" dirty="0"/>
              <a:t>　</a:t>
            </a:r>
            <a:br>
              <a:rPr kumimoji="1" lang="en-US" altLang="ja-JP" sz="4800" dirty="0"/>
            </a:br>
            <a:r>
              <a:rPr kumimoji="1" lang="ja-JP" altLang="en-US" sz="4800" dirty="0"/>
              <a:t>　</a:t>
            </a:r>
            <a:r>
              <a:rPr kumimoji="1" lang="en-US" altLang="ja-JP" sz="3600" dirty="0"/>
              <a:t>2</a:t>
            </a:r>
            <a:r>
              <a:rPr lang="en-US" altLang="ja-JP" sz="3600" dirty="0"/>
              <a:t>)‐1</a:t>
            </a:r>
            <a:r>
              <a:rPr lang="ja-JP" altLang="en-US" sz="3600" dirty="0"/>
              <a:t>　介護予防・日常生活支援総合事業　　　</a:t>
            </a:r>
            <a:br>
              <a:rPr lang="en-US" altLang="ja-JP" sz="3600" dirty="0"/>
            </a:br>
            <a:r>
              <a:rPr lang="ja-JP" altLang="en-US" sz="3600" dirty="0"/>
              <a:t>　　　　　国基準超過分</a:t>
            </a:r>
            <a:br>
              <a:rPr lang="en-US" altLang="ja-JP" sz="1300" dirty="0"/>
            </a:br>
            <a:br>
              <a:rPr lang="en-US" altLang="ja-JP" sz="1300" dirty="0"/>
            </a:br>
            <a:br>
              <a:rPr lang="en-US" altLang="ja-JP" sz="1300" dirty="0"/>
            </a:br>
            <a:r>
              <a:rPr lang="ja-JP" altLang="en-US" sz="4900" dirty="0"/>
              <a:t>　</a:t>
            </a:r>
            <a:r>
              <a:rPr lang="en-US" altLang="ja-JP" sz="4000" dirty="0"/>
              <a:t>2)‐2</a:t>
            </a:r>
            <a:r>
              <a:rPr lang="ja-JP" altLang="en-US" sz="4000" dirty="0"/>
              <a:t>　任意事業（配食サービス事業）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6130050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6ABEC5-87AF-4397-8407-0CE9E17BC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48640"/>
            <a:ext cx="9601200" cy="841248"/>
          </a:xfrm>
        </p:spPr>
        <p:txBody>
          <a:bodyPr>
            <a:normAutofit/>
          </a:bodyPr>
          <a:lstStyle/>
          <a:p>
            <a:r>
              <a:rPr kumimoji="1" lang="en-US" altLang="ja-JP" sz="3200" u="sng" dirty="0"/>
              <a:t>《</a:t>
            </a:r>
            <a:r>
              <a:rPr kumimoji="1" lang="ja-JP" altLang="en-US" sz="3200" u="sng" dirty="0"/>
              <a:t>参考</a:t>
            </a:r>
            <a:r>
              <a:rPr kumimoji="1" lang="en-US" altLang="ja-JP" sz="3200" u="sng" dirty="0"/>
              <a:t>》</a:t>
            </a:r>
            <a:r>
              <a:rPr kumimoji="1" lang="ja-JP" altLang="en-US" sz="3200" u="sng" dirty="0"/>
              <a:t>本協議会での調査審議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E5120E-2DE0-4BCE-B6DB-F7A423A2B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0976" y="1527048"/>
            <a:ext cx="10771632" cy="51404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3200" dirty="0"/>
              <a:t>☆保健福祉事業で事業を実施する</a:t>
            </a:r>
            <a:endParaRPr kumimoji="1" lang="en-US" altLang="ja-JP" sz="3200" dirty="0"/>
          </a:p>
          <a:p>
            <a:pPr marL="0" indent="0" algn="ctr">
              <a:buNone/>
            </a:pPr>
            <a:r>
              <a:rPr kumimoji="1" lang="ja-JP" altLang="en-US" sz="3200" dirty="0"/>
              <a:t>　＝公費負担のない事業が増加</a:t>
            </a:r>
            <a:endParaRPr kumimoji="1" lang="en-US" altLang="ja-JP" sz="3200" dirty="0"/>
          </a:p>
          <a:p>
            <a:pPr marL="0" indent="0" algn="ctr">
              <a:buNone/>
            </a:pPr>
            <a:r>
              <a:rPr kumimoji="1" lang="ja-JP" altLang="en-US" sz="3200" dirty="0"/>
              <a:t>　　＝介護保険料の上昇の要素となる</a:t>
            </a:r>
            <a:endParaRPr lang="en-US" altLang="ja-JP" sz="3200" dirty="0"/>
          </a:p>
          <a:p>
            <a:pPr marL="0" indent="0" algn="ctr">
              <a:buNone/>
            </a:pPr>
            <a:r>
              <a:rPr lang="ja-JP" altLang="en-US" sz="2400" b="1" dirty="0"/>
              <a:t>↓</a:t>
            </a:r>
            <a:endParaRPr lang="en-US" altLang="ja-JP" sz="2400" b="1" dirty="0"/>
          </a:p>
          <a:p>
            <a:pPr marL="0" indent="0" algn="ctr">
              <a:buNone/>
            </a:pPr>
            <a:r>
              <a:rPr kumimoji="1" lang="ja-JP" altLang="en-US" sz="3200" dirty="0"/>
              <a:t>専門的、第三者的な立場から本協議会に諮って</a:t>
            </a:r>
            <a:endParaRPr kumimoji="1" lang="en-US" altLang="ja-JP" sz="3200" dirty="0"/>
          </a:p>
          <a:p>
            <a:pPr marL="0" indent="0" algn="ctr">
              <a:buNone/>
            </a:pPr>
            <a:r>
              <a:rPr kumimoji="1" lang="ja-JP" altLang="en-US" sz="3200" dirty="0"/>
              <a:t>ご意見をいただき、透明性の高い決定過程を踏みたい</a:t>
            </a:r>
          </a:p>
        </p:txBody>
      </p:sp>
    </p:spTree>
    <p:extLst>
      <p:ext uri="{BB962C8B-B14F-4D97-AF65-F5344CB8AC3E}">
        <p14:creationId xmlns:p14="http://schemas.microsoft.com/office/powerpoint/2010/main" val="2445852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D94B53-90C0-4BCA-887A-F46AED2F2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465" y="536713"/>
            <a:ext cx="11184943" cy="864863"/>
          </a:xfrm>
        </p:spPr>
        <p:txBody>
          <a:bodyPr>
            <a:normAutofit/>
          </a:bodyPr>
          <a:lstStyle/>
          <a:p>
            <a:r>
              <a:rPr kumimoji="1" lang="en-US" altLang="ja-JP" sz="5400" dirty="0"/>
              <a:t>12</a:t>
            </a:r>
            <a:r>
              <a:rPr kumimoji="1" lang="ja-JP" altLang="en-US" sz="5400" dirty="0"/>
              <a:t>月市議会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4A50C2-55A6-48E4-BC7B-9E770326AB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466" y="1550662"/>
            <a:ext cx="11184943" cy="49197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4800" dirty="0"/>
              <a:t>　鎌倉市介護保険条例の改正</a:t>
            </a:r>
            <a:endParaRPr kumimoji="1" lang="en-US" altLang="ja-JP" sz="4800" dirty="0"/>
          </a:p>
          <a:p>
            <a:pPr marL="0" indent="0">
              <a:buNone/>
            </a:pPr>
            <a:r>
              <a:rPr kumimoji="1" lang="en-US" altLang="ja-JP" sz="4800" dirty="0"/>
              <a:t>【</a:t>
            </a:r>
            <a:r>
              <a:rPr kumimoji="1" lang="ja-JP" altLang="en-US" sz="4800" dirty="0"/>
              <a:t>改正点</a:t>
            </a:r>
            <a:r>
              <a:rPr kumimoji="1" lang="en-US" altLang="ja-JP" sz="4800" dirty="0"/>
              <a:t>】</a:t>
            </a:r>
          </a:p>
          <a:p>
            <a:pPr marL="0" indent="0">
              <a:buNone/>
            </a:pPr>
            <a:r>
              <a:rPr lang="ja-JP" altLang="en-US" sz="4800" dirty="0"/>
              <a:t>１．介護保険運営協議会の調査審議事項　</a:t>
            </a:r>
            <a:endParaRPr lang="en-US" altLang="ja-JP" sz="4800" dirty="0"/>
          </a:p>
          <a:p>
            <a:pPr marL="0" indent="0">
              <a:buNone/>
            </a:pPr>
            <a:r>
              <a:rPr lang="ja-JP" altLang="en-US" sz="4800" dirty="0"/>
              <a:t>　　の改正</a:t>
            </a:r>
            <a:endParaRPr lang="en-US" altLang="ja-JP" sz="4800" dirty="0"/>
          </a:p>
          <a:p>
            <a:pPr marL="0" indent="0">
              <a:buNone/>
            </a:pPr>
            <a:r>
              <a:rPr kumimoji="1" lang="ja-JP" altLang="en-US" sz="4800" dirty="0"/>
              <a:t>２．保健福祉事業を実施できることと</a:t>
            </a:r>
            <a:endParaRPr kumimoji="1" lang="en-US" altLang="ja-JP" sz="4800" dirty="0"/>
          </a:p>
          <a:p>
            <a:pPr marL="0" indent="0">
              <a:buNone/>
            </a:pPr>
            <a:r>
              <a:rPr lang="ja-JP" altLang="en-US" sz="4800" dirty="0"/>
              <a:t>　　</a:t>
            </a:r>
            <a:r>
              <a:rPr kumimoji="1" lang="ja-JP" altLang="en-US" sz="4800" dirty="0"/>
              <a:t>する改正</a:t>
            </a:r>
          </a:p>
        </p:txBody>
      </p:sp>
    </p:spTree>
    <p:extLst>
      <p:ext uri="{BB962C8B-B14F-4D97-AF65-F5344CB8AC3E}">
        <p14:creationId xmlns:p14="http://schemas.microsoft.com/office/powerpoint/2010/main" val="1028968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AB25B8-27F7-4F76-95B2-F4747602C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1209" y="397878"/>
            <a:ext cx="10740886" cy="1185443"/>
          </a:xfrm>
        </p:spPr>
        <p:txBody>
          <a:bodyPr>
            <a:noAutofit/>
          </a:bodyPr>
          <a:lstStyle/>
          <a:p>
            <a:r>
              <a:rPr kumimoji="1" lang="ja-JP" altLang="en-US" sz="4400" dirty="0"/>
              <a:t>１．介護保険運営協議会の</a:t>
            </a:r>
            <a:br>
              <a:rPr kumimoji="1" lang="en-US" altLang="ja-JP" sz="4400" dirty="0"/>
            </a:br>
            <a:r>
              <a:rPr kumimoji="1" lang="ja-JP" altLang="en-US" sz="4400" dirty="0"/>
              <a:t>　　　　　　　　　調査審議事項の改正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4646101-30E6-456C-808D-F0A40A1AE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ja-JP" dirty="0"/>
          </a:p>
          <a:p>
            <a:endParaRPr lang="ja-JP" altLang="en-US" dirty="0"/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60A1D5A0-C0E2-4564-9661-72BE06D200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281813"/>
              </p:ext>
            </p:extLst>
          </p:nvPr>
        </p:nvGraphicFramePr>
        <p:xfrm>
          <a:off x="891209" y="1709530"/>
          <a:ext cx="11072191" cy="47422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36095">
                  <a:extLst>
                    <a:ext uri="{9D8B030D-6E8A-4147-A177-3AD203B41FA5}">
                      <a16:colId xmlns:a16="http://schemas.microsoft.com/office/drawing/2014/main" val="3456515625"/>
                    </a:ext>
                  </a:extLst>
                </a:gridCol>
                <a:gridCol w="5536096">
                  <a:extLst>
                    <a:ext uri="{9D8B030D-6E8A-4147-A177-3AD203B41FA5}">
                      <a16:colId xmlns:a16="http://schemas.microsoft.com/office/drawing/2014/main" val="3881280157"/>
                    </a:ext>
                  </a:extLst>
                </a:gridCol>
              </a:tblGrid>
              <a:tr h="54930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/>
                        <a:t>改正前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/>
                        <a:t>改正後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6353999"/>
                  </a:ext>
                </a:extLst>
              </a:tr>
              <a:tr h="4163135">
                <a:tc>
                  <a:txBody>
                    <a:bodyPr/>
                    <a:lstStyle/>
                    <a:p>
                      <a:r>
                        <a:rPr kumimoji="1" lang="zh-TW" alt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ja-JP" altLang="en-US" sz="2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第４章　介護保険運営協議会</a:t>
                      </a:r>
                      <a:endParaRPr kumimoji="1" lang="en-US" altLang="zh-TW" sz="24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2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第</a:t>
                      </a:r>
                      <a:r>
                        <a:rPr kumimoji="1" lang="en-US" altLang="ja-JP" sz="2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kumimoji="1" lang="ja-JP" altLang="en-US" sz="2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条</a:t>
                      </a:r>
                      <a:endParaRPr kumimoji="1" lang="en-US" altLang="ja-JP" sz="24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2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２　運営協議会は、</a:t>
                      </a:r>
                      <a:r>
                        <a:rPr kumimoji="1" lang="ja-JP" altLang="en-US" sz="2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法第８条第</a:t>
                      </a:r>
                      <a:r>
                        <a:rPr kumimoji="1" lang="en-US" altLang="ja-JP" sz="2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r>
                        <a:rPr kumimoji="1" lang="ja-JP" altLang="en-US" sz="2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項に規定する地域密着型サービス、法第８条の２第</a:t>
                      </a:r>
                      <a:r>
                        <a:rPr kumimoji="1" lang="en-US" altLang="ja-JP" sz="2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r>
                        <a:rPr kumimoji="1" lang="ja-JP" altLang="en-US" sz="2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項に規定する地域密着型介護予防サービス、法第</a:t>
                      </a:r>
                      <a:r>
                        <a:rPr kumimoji="1" lang="en-US" altLang="ja-JP" sz="2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115</a:t>
                      </a:r>
                      <a:r>
                        <a:rPr kumimoji="1" lang="ja-JP" altLang="en-US" sz="2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条の</a:t>
                      </a:r>
                      <a:r>
                        <a:rPr kumimoji="1" lang="en-US" altLang="ja-JP" sz="2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  <a:r>
                        <a:rPr kumimoji="1" lang="ja-JP" altLang="en-US" sz="2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第１項に規定する介護予防・日常生活支援総合事業及び法第</a:t>
                      </a:r>
                      <a:r>
                        <a:rPr kumimoji="1" lang="en-US" altLang="ja-JP" sz="2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115</a:t>
                      </a:r>
                      <a:r>
                        <a:rPr kumimoji="1" lang="ja-JP" altLang="en-US" sz="2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条の</a:t>
                      </a:r>
                      <a:r>
                        <a:rPr kumimoji="1" lang="en-US" altLang="ja-JP" sz="2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46</a:t>
                      </a:r>
                      <a:r>
                        <a:rPr kumimoji="1" lang="ja-JP" altLang="en-US" sz="2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第１項に規定する地域包括支援センターに関する事項</a:t>
                      </a:r>
                      <a:r>
                        <a:rPr kumimoji="1" lang="ja-JP" altLang="en-US" sz="2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について調査審議し、市長に意見を述べることができる。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zh-TW" alt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zh-TW" altLang="en-US" sz="2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第４章</a:t>
                      </a:r>
                      <a:r>
                        <a:rPr kumimoji="1" lang="ja-JP" altLang="en-US" sz="2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　介護保険運営協議会</a:t>
                      </a:r>
                      <a:r>
                        <a:rPr kumimoji="1" lang="zh-TW" altLang="en-US" sz="2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  <a:p>
                      <a:r>
                        <a:rPr kumimoji="1" lang="ja-JP" altLang="en-US" sz="2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第</a:t>
                      </a:r>
                      <a:r>
                        <a:rPr kumimoji="1" lang="en-US" altLang="ja-JP" sz="2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kumimoji="1" lang="ja-JP" altLang="en-US" sz="2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条 	</a:t>
                      </a:r>
                    </a:p>
                    <a:p>
                      <a:r>
                        <a:rPr kumimoji="1" lang="ja-JP" altLang="en-US" sz="2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２　運営協議会は、</a:t>
                      </a:r>
                      <a:r>
                        <a:rPr kumimoji="1" lang="ja-JP" altLang="en-US" sz="2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介護保険制度の運営に関する事項</a:t>
                      </a:r>
                      <a:r>
                        <a:rPr kumimoji="1" lang="ja-JP" altLang="en-US" sz="2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について調査審議し、市長に意見を述べることができる。 	</a:t>
                      </a:r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5713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0536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839FC-36AC-486E-8C11-68DEB3442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737" y="713985"/>
            <a:ext cx="11154887" cy="945849"/>
          </a:xfrm>
        </p:spPr>
        <p:txBody>
          <a:bodyPr>
            <a:noAutofit/>
          </a:bodyPr>
          <a:lstStyle/>
          <a:p>
            <a:r>
              <a:rPr kumimoji="1" lang="ja-JP" altLang="en-US" dirty="0"/>
              <a:t>２．保健福祉事業を</a:t>
            </a:r>
            <a:br>
              <a:rPr kumimoji="1" lang="en-US" altLang="ja-JP" dirty="0"/>
            </a:br>
            <a:r>
              <a:rPr kumimoji="1" lang="ja-JP" altLang="en-US" dirty="0"/>
              <a:t>　　　実施できることとする改正</a:t>
            </a:r>
            <a:r>
              <a:rPr kumimoji="1" lang="en-US" altLang="ja-JP" dirty="0"/>
              <a:t>【</a:t>
            </a:r>
            <a:r>
              <a:rPr kumimoji="1" lang="ja-JP" altLang="en-US" dirty="0"/>
              <a:t>新規</a:t>
            </a:r>
            <a:r>
              <a:rPr kumimoji="1" lang="en-US" altLang="ja-JP" dirty="0"/>
              <a:t>】</a:t>
            </a:r>
            <a:br>
              <a:rPr kumimoji="1" lang="en-US" altLang="ja-JP" dirty="0"/>
            </a:b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59A86B-1738-42F2-AA73-2D7D90D4C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323" y="2407316"/>
            <a:ext cx="10823713" cy="362772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ja-JP" altLang="en-US" sz="4400" dirty="0"/>
              <a:t>第４章の２ 保健福祉事業</a:t>
            </a:r>
            <a:endParaRPr kumimoji="1" lang="en-US" altLang="ja-JP" sz="4400" dirty="0"/>
          </a:p>
          <a:p>
            <a:pPr marL="0" indent="0">
              <a:buNone/>
            </a:pPr>
            <a:r>
              <a:rPr kumimoji="1" lang="ja-JP" altLang="en-US" sz="4400" dirty="0"/>
              <a:t>第</a:t>
            </a:r>
            <a:r>
              <a:rPr kumimoji="1" lang="en-US" altLang="ja-JP" sz="4400" dirty="0"/>
              <a:t>15</a:t>
            </a:r>
            <a:r>
              <a:rPr kumimoji="1" lang="ja-JP" altLang="en-US" sz="4400" dirty="0"/>
              <a:t>条の２　市は、法第</a:t>
            </a:r>
            <a:r>
              <a:rPr kumimoji="1" lang="en-US" altLang="ja-JP" sz="4400" dirty="0"/>
              <a:t>115</a:t>
            </a:r>
            <a:r>
              <a:rPr kumimoji="1" lang="ja-JP" altLang="en-US" sz="4400" dirty="0"/>
              <a:t>条の</a:t>
            </a:r>
            <a:r>
              <a:rPr kumimoji="1" lang="en-US" altLang="ja-JP" sz="4400" dirty="0"/>
              <a:t>49</a:t>
            </a:r>
            <a:r>
              <a:rPr kumimoji="1" lang="ja-JP" altLang="en-US" sz="4400" dirty="0"/>
              <a:t>に規定する保健福祉事業を実施することができる。 </a:t>
            </a:r>
            <a:endParaRPr kumimoji="1" lang="en-US" altLang="ja-JP" sz="4400" dirty="0"/>
          </a:p>
          <a:p>
            <a:pPr marL="0" indent="0">
              <a:buNone/>
            </a:pPr>
            <a:r>
              <a:rPr kumimoji="1" lang="ja-JP" altLang="en-US" sz="4400" dirty="0"/>
              <a:t>２　前項の保健福祉事業に関し必要な事項は、規則で定める。</a:t>
            </a:r>
          </a:p>
        </p:txBody>
      </p:sp>
    </p:spTree>
    <p:extLst>
      <p:ext uri="{BB962C8B-B14F-4D97-AF65-F5344CB8AC3E}">
        <p14:creationId xmlns:p14="http://schemas.microsoft.com/office/powerpoint/2010/main" val="3590191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B387D14A-7F9C-49F2-A123-3B39FE0E94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7806987"/>
              </p:ext>
            </p:extLst>
          </p:nvPr>
        </p:nvGraphicFramePr>
        <p:xfrm>
          <a:off x="950976" y="0"/>
          <a:ext cx="10643616" cy="4663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3A90794-C8CD-4748-9297-2F9C82FB9B74}"/>
              </a:ext>
            </a:extLst>
          </p:cNvPr>
          <p:cNvSpPr/>
          <p:nvPr/>
        </p:nvSpPr>
        <p:spPr>
          <a:xfrm>
            <a:off x="950976" y="4453128"/>
            <a:ext cx="3099816" cy="1261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3200" dirty="0"/>
              <a:t>・介護サービス</a:t>
            </a:r>
            <a:endParaRPr kumimoji="1" lang="en-US" altLang="ja-JP" sz="3200" dirty="0"/>
          </a:p>
          <a:p>
            <a:r>
              <a:rPr kumimoji="1" lang="ja-JP" altLang="en-US" sz="3200" dirty="0"/>
              <a:t>・予防サービス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B92425A-9B1B-4CD8-B54E-96A060B17447}"/>
              </a:ext>
            </a:extLst>
          </p:cNvPr>
          <p:cNvSpPr/>
          <p:nvPr/>
        </p:nvSpPr>
        <p:spPr>
          <a:xfrm>
            <a:off x="4279391" y="4453128"/>
            <a:ext cx="4171989" cy="16276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3200" dirty="0"/>
              <a:t>・</a:t>
            </a:r>
            <a:r>
              <a:rPr kumimoji="1" lang="ja-JP" altLang="en-US" sz="2800" dirty="0"/>
              <a:t>介護予防・日常生活　</a:t>
            </a:r>
            <a:endParaRPr kumimoji="1" lang="en-US" altLang="ja-JP" sz="2800" dirty="0"/>
          </a:p>
          <a:p>
            <a:r>
              <a:rPr kumimoji="1" lang="ja-JP" altLang="en-US" sz="2800" dirty="0"/>
              <a:t>　　　　　支援総合事業</a:t>
            </a:r>
            <a:endParaRPr kumimoji="1" lang="en-US" altLang="ja-JP" sz="2800" dirty="0"/>
          </a:p>
          <a:p>
            <a:r>
              <a:rPr kumimoji="1" lang="ja-JP" altLang="en-US" sz="2800" dirty="0"/>
              <a:t>・</a:t>
            </a:r>
            <a:r>
              <a:rPr kumimoji="1" lang="ja-JP" altLang="en-US" sz="3200" dirty="0"/>
              <a:t>包括的支援事業等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391B1BC-78A2-4126-8C60-5813AB3676AA}"/>
              </a:ext>
            </a:extLst>
          </p:cNvPr>
          <p:cNvSpPr/>
          <p:nvPr/>
        </p:nvSpPr>
        <p:spPr>
          <a:xfrm>
            <a:off x="8589264" y="4453128"/>
            <a:ext cx="2867445" cy="1014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3200" dirty="0"/>
              <a:t>介護保険法</a:t>
            </a:r>
            <a:endParaRPr kumimoji="1" lang="en-US" altLang="ja-JP" sz="3200" dirty="0"/>
          </a:p>
          <a:p>
            <a:r>
              <a:rPr kumimoji="1" lang="ja-JP" altLang="en-US" sz="3200" dirty="0"/>
              <a:t>　第</a:t>
            </a:r>
            <a:r>
              <a:rPr kumimoji="1" lang="en-US" altLang="ja-JP" sz="3200" dirty="0"/>
              <a:t>115</a:t>
            </a:r>
            <a:r>
              <a:rPr kumimoji="1" lang="ja-JP" altLang="en-US" sz="3200" dirty="0"/>
              <a:t>条の</a:t>
            </a:r>
            <a:r>
              <a:rPr kumimoji="1" lang="en-US" altLang="ja-JP" sz="3200" dirty="0"/>
              <a:t>49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114184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7E07AE-E4E7-40F4-BFFD-B74020976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8095" y="411480"/>
            <a:ext cx="9601200" cy="676656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/>
              <a:t>保健福祉事業の特徴</a:t>
            </a:r>
          </a:p>
        </p:txBody>
      </p:sp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2A234BAC-21F1-4CF5-9562-FF443A1253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9293870"/>
              </p:ext>
            </p:extLst>
          </p:nvPr>
        </p:nvGraphicFramePr>
        <p:xfrm>
          <a:off x="1018095" y="1088136"/>
          <a:ext cx="10614581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8757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D52FE6-8612-4716-AAC6-42FBE4288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576" y="651951"/>
            <a:ext cx="10771632" cy="5845101"/>
          </a:xfrm>
        </p:spPr>
        <p:txBody>
          <a:bodyPr>
            <a:normAutofit fontScale="90000"/>
          </a:bodyPr>
          <a:lstStyle/>
          <a:p>
            <a:r>
              <a:rPr kumimoji="1" lang="ja-JP" altLang="en-US" sz="4800" u="sng" dirty="0"/>
              <a:t>実施について協議いただきたい事業</a:t>
            </a:r>
            <a:br>
              <a:rPr kumimoji="1" lang="en-US" altLang="ja-JP" sz="4800" u="sng" dirty="0"/>
            </a:br>
            <a:br>
              <a:rPr kumimoji="1" lang="en-US" altLang="ja-JP" sz="4800" u="sng" dirty="0"/>
            </a:br>
            <a:r>
              <a:rPr kumimoji="1" lang="ja-JP" altLang="en-US" sz="4800" dirty="0"/>
              <a:t>１）紙おむつ支給事業</a:t>
            </a:r>
            <a:br>
              <a:rPr kumimoji="1" lang="en-US" altLang="ja-JP" dirty="0"/>
            </a:br>
            <a:br>
              <a:rPr kumimoji="1" lang="en-US" altLang="ja-JP" dirty="0"/>
            </a:br>
            <a:r>
              <a:rPr kumimoji="1" lang="ja-JP" altLang="en-US" sz="4800" dirty="0"/>
              <a:t>２</a:t>
            </a:r>
            <a:r>
              <a:rPr lang="ja-JP" altLang="en-US" sz="4800" dirty="0"/>
              <a:t>）地域支援事業の国基準超過分</a:t>
            </a:r>
            <a:br>
              <a:rPr lang="en-US" altLang="ja-JP" sz="4800" dirty="0"/>
            </a:br>
            <a:r>
              <a:rPr lang="ja-JP" altLang="en-US" sz="2000" dirty="0"/>
              <a:t>　</a:t>
            </a:r>
            <a:br>
              <a:rPr kumimoji="1" lang="en-US" altLang="ja-JP" sz="4800" dirty="0"/>
            </a:br>
            <a:r>
              <a:rPr kumimoji="1" lang="ja-JP" altLang="en-US" sz="4800" dirty="0"/>
              <a:t>　</a:t>
            </a:r>
            <a:r>
              <a:rPr kumimoji="1" lang="en-US" altLang="ja-JP" sz="4800" dirty="0"/>
              <a:t>2</a:t>
            </a:r>
            <a:r>
              <a:rPr lang="en-US" altLang="ja-JP" sz="4800" dirty="0"/>
              <a:t>)‐1</a:t>
            </a:r>
            <a:r>
              <a:rPr lang="ja-JP" altLang="en-US" sz="4800" dirty="0"/>
              <a:t>　介護予防・日常生活支援総合事業　　　</a:t>
            </a:r>
            <a:br>
              <a:rPr lang="en-US" altLang="ja-JP" sz="4800" dirty="0"/>
            </a:br>
            <a:r>
              <a:rPr lang="ja-JP" altLang="en-US" sz="4800" dirty="0"/>
              <a:t>　　　　　</a:t>
            </a:r>
            <a:br>
              <a:rPr lang="en-US" altLang="ja-JP" sz="4800" dirty="0"/>
            </a:br>
            <a:r>
              <a:rPr lang="ja-JP" altLang="en-US" sz="4800" dirty="0"/>
              <a:t>　</a:t>
            </a:r>
            <a:r>
              <a:rPr lang="en-US" altLang="ja-JP" sz="4800" dirty="0"/>
              <a:t>2)‐2</a:t>
            </a:r>
            <a:r>
              <a:rPr lang="ja-JP" altLang="en-US" sz="4800" dirty="0"/>
              <a:t>　任意事業（配食サービス事業）</a:t>
            </a:r>
            <a:br>
              <a:rPr kumimoji="1" lang="en-US" altLang="ja-JP" sz="4800" dirty="0"/>
            </a:br>
            <a:endParaRPr kumimoji="1" lang="ja-JP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385647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060C6AD-8E31-4F84-8A58-226DE33BB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2142" y="429768"/>
            <a:ext cx="10643616" cy="62544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ja-JP" altLang="en-US" sz="5200" dirty="0"/>
              <a:t>１）紙おむつ支給事業</a:t>
            </a:r>
            <a:endParaRPr lang="en-US" altLang="ja-JP" sz="5200" dirty="0"/>
          </a:p>
          <a:p>
            <a:pPr marL="0" indent="0">
              <a:buNone/>
            </a:pPr>
            <a:endParaRPr lang="en-US" altLang="ja-JP" sz="1400" dirty="0"/>
          </a:p>
          <a:p>
            <a:pPr marL="0" indent="0">
              <a:buNone/>
            </a:pPr>
            <a:r>
              <a:rPr lang="ja-JP" altLang="en-US" sz="4000" dirty="0"/>
              <a:t>◇目的：在宅で介護を受けている方の在宅福祉の向上と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　　　　　介護者の負担軽減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◇対象：非課税世帯、要介護４または要介護１～３で認定調査票　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　　　　の「排尿」又は「排便」の項目が「見守り等」以上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◇支給額：</a:t>
            </a:r>
            <a:r>
              <a:rPr lang="en-US" altLang="ja-JP" sz="4000" dirty="0"/>
              <a:t>7,000</a:t>
            </a:r>
            <a:r>
              <a:rPr lang="ja-JP" altLang="en-US" sz="4000" dirty="0"/>
              <a:t>円／２か月</a:t>
            </a:r>
            <a:endParaRPr lang="en-US" altLang="ja-JP" sz="4000" dirty="0"/>
          </a:p>
          <a:p>
            <a:pPr marL="0" indent="0">
              <a:buNone/>
            </a:pPr>
            <a:endParaRPr lang="en-US" altLang="ja-JP" sz="1200" dirty="0"/>
          </a:p>
          <a:p>
            <a:pPr marL="0" indent="0">
              <a:buNone/>
            </a:pPr>
            <a:r>
              <a:rPr lang="ja-JP" altLang="en-US" sz="3000" dirty="0"/>
              <a:t>　</a:t>
            </a:r>
            <a:r>
              <a:rPr lang="ja-JP" altLang="en-US" sz="4100" dirty="0"/>
              <a:t>⇒　保健福祉事業等への移行も含め、計画的な廃止・縮小に</a:t>
            </a:r>
            <a:endParaRPr lang="en-US" altLang="ja-JP" sz="4100" dirty="0"/>
          </a:p>
          <a:p>
            <a:pPr marL="0" indent="0">
              <a:buNone/>
            </a:pPr>
            <a:r>
              <a:rPr lang="ja-JP" altLang="en-US" sz="4100" dirty="0"/>
              <a:t>　　　　向けた取組を着実に実行することが求められている</a:t>
            </a:r>
            <a:endParaRPr lang="en-US" altLang="ja-JP" sz="4100" dirty="0"/>
          </a:p>
          <a:p>
            <a:pPr marL="0" indent="0">
              <a:buNone/>
            </a:pPr>
            <a:endParaRPr lang="en-US" altLang="ja-JP" sz="1200" dirty="0"/>
          </a:p>
          <a:p>
            <a:pPr marL="0" indent="0">
              <a:buNone/>
            </a:pPr>
            <a:r>
              <a:rPr lang="ja-JP" altLang="en-US" sz="3000" dirty="0"/>
              <a:t>　</a:t>
            </a:r>
            <a:r>
              <a:rPr lang="ja-JP" altLang="en-US" sz="4000" dirty="0"/>
              <a:t>⇒　事業を廃止する？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　　　保健福祉事業に移して継続する？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　　　市独自の事業として継続する？</a:t>
            </a: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1043237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EE1AC8-D44F-41C8-A0F2-C9604DC07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735" y="1396635"/>
            <a:ext cx="5233737" cy="2279254"/>
          </a:xfrm>
        </p:spPr>
        <p:txBody>
          <a:bodyPr>
            <a:noAutofit/>
          </a:bodyPr>
          <a:lstStyle/>
          <a:p>
            <a:r>
              <a:rPr lang="en-US" altLang="ja-JP" sz="2400" dirty="0"/>
              <a:t>【</a:t>
            </a:r>
            <a:r>
              <a:rPr lang="ja-JP" altLang="en-US" sz="2400" dirty="0"/>
              <a:t>地域支援事業（法第</a:t>
            </a:r>
            <a:r>
              <a:rPr lang="en-US" altLang="ja-JP" sz="2400" dirty="0"/>
              <a:t>115</a:t>
            </a:r>
            <a:r>
              <a:rPr lang="ja-JP" altLang="en-US" sz="2400" dirty="0"/>
              <a:t>条の</a:t>
            </a:r>
            <a:r>
              <a:rPr lang="en-US" altLang="ja-JP" sz="2400" dirty="0"/>
              <a:t>45</a:t>
            </a:r>
            <a:r>
              <a:rPr lang="ja-JP" altLang="en-US" sz="2400" dirty="0"/>
              <a:t>）</a:t>
            </a:r>
            <a:r>
              <a:rPr lang="en-US" altLang="ja-JP" sz="2400" dirty="0"/>
              <a:t>】</a:t>
            </a:r>
            <a:br>
              <a:rPr lang="en-US" altLang="ja-JP" sz="2000" dirty="0"/>
            </a:br>
            <a:br>
              <a:rPr lang="en-US" altLang="ja-JP" sz="2000" dirty="0"/>
            </a:br>
            <a:r>
              <a:rPr lang="ja-JP" altLang="en-US" sz="2000" dirty="0"/>
              <a:t>・被保険者が要介護状態等となることを予　　</a:t>
            </a:r>
            <a:br>
              <a:rPr lang="en-US" altLang="ja-JP" sz="2000" dirty="0"/>
            </a:br>
            <a:r>
              <a:rPr lang="ja-JP" altLang="en-US" sz="2000" dirty="0"/>
              <a:t>　防するとともに、要介護状態等でも、可</a:t>
            </a:r>
            <a:br>
              <a:rPr lang="en-US" altLang="ja-JP" sz="2000" dirty="0"/>
            </a:br>
            <a:r>
              <a:rPr lang="ja-JP" altLang="en-US" sz="2000" dirty="0"/>
              <a:t>　能な限り地域において自立した日常生活</a:t>
            </a:r>
            <a:br>
              <a:rPr lang="en-US" altLang="ja-JP" sz="2000" dirty="0"/>
            </a:br>
            <a:r>
              <a:rPr lang="ja-JP" altLang="en-US" sz="2000" dirty="0"/>
              <a:t>　を営むことができるよう支援する事業</a:t>
            </a:r>
            <a:br>
              <a:rPr kumimoji="1" lang="en-US" altLang="ja-JP" sz="2000" dirty="0"/>
            </a:br>
            <a:br>
              <a:rPr kumimoji="1" lang="en-US" altLang="ja-JP" sz="2000" dirty="0"/>
            </a:br>
            <a:r>
              <a:rPr lang="ja-JP" altLang="en-US" sz="2400" dirty="0"/>
              <a:t>・国の予算の範囲内で市町村が実施。</a:t>
            </a:r>
            <a:br>
              <a:rPr lang="ja-JP" altLang="en-US" sz="2400" dirty="0"/>
            </a:br>
            <a:br>
              <a:rPr kumimoji="1" lang="en-US" altLang="ja-JP" sz="4800" dirty="0"/>
            </a:br>
            <a:br>
              <a:rPr kumimoji="1" lang="en-US" altLang="ja-JP" sz="4800" dirty="0"/>
            </a:br>
            <a:br>
              <a:rPr kumimoji="1" lang="en-US" altLang="ja-JP" sz="4800" dirty="0"/>
            </a:br>
            <a:endParaRPr kumimoji="1" lang="ja-JP" altLang="en-US" dirty="0"/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CF950724-8FE1-4907-9AAC-58AB87C002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2598149"/>
              </p:ext>
            </p:extLst>
          </p:nvPr>
        </p:nvGraphicFramePr>
        <p:xfrm>
          <a:off x="690150" y="1274798"/>
          <a:ext cx="6419849" cy="18192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タイトル 1">
            <a:extLst>
              <a:ext uri="{FF2B5EF4-FFF2-40B4-BE49-F238E27FC236}">
                <a16:creationId xmlns:a16="http://schemas.microsoft.com/office/drawing/2014/main" id="{9D112310-71C0-4CC3-92CA-23EA366EE818}"/>
              </a:ext>
            </a:extLst>
          </p:cNvPr>
          <p:cNvSpPr txBox="1">
            <a:spLocks/>
          </p:cNvSpPr>
          <p:nvPr/>
        </p:nvSpPr>
        <p:spPr>
          <a:xfrm>
            <a:off x="1191126" y="597294"/>
            <a:ext cx="10391274" cy="6336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kumimoji="1"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800" dirty="0"/>
              <a:t>２）地域支援事業の国基準超過分</a:t>
            </a:r>
            <a:br>
              <a:rPr lang="en-US" altLang="ja-JP" sz="3600" dirty="0"/>
            </a:br>
            <a:endParaRPr lang="ja-JP" altLang="en-US" dirty="0"/>
          </a:p>
        </p:txBody>
      </p:sp>
      <p:graphicFrame>
        <p:nvGraphicFramePr>
          <p:cNvPr id="5" name="コンテンツ プレースホルダー 3">
            <a:extLst>
              <a:ext uri="{FF2B5EF4-FFF2-40B4-BE49-F238E27FC236}">
                <a16:creationId xmlns:a16="http://schemas.microsoft.com/office/drawing/2014/main" id="{E23084C6-2E28-4785-86A3-A799210492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467260"/>
              </p:ext>
            </p:extLst>
          </p:nvPr>
        </p:nvGraphicFramePr>
        <p:xfrm>
          <a:off x="932572" y="3948764"/>
          <a:ext cx="7490839" cy="24736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矢印: 下 2">
            <a:extLst>
              <a:ext uri="{FF2B5EF4-FFF2-40B4-BE49-F238E27FC236}">
                <a16:creationId xmlns:a16="http://schemas.microsoft.com/office/drawing/2014/main" id="{357E0E99-24B6-425E-8B09-1F315A694E16}"/>
              </a:ext>
            </a:extLst>
          </p:cNvPr>
          <p:cNvSpPr/>
          <p:nvPr/>
        </p:nvSpPr>
        <p:spPr>
          <a:xfrm rot="20957271">
            <a:off x="4070315" y="3127870"/>
            <a:ext cx="438912" cy="8025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EAA48B42-1A71-4CB5-8252-869CE08A38BF}"/>
              </a:ext>
            </a:extLst>
          </p:cNvPr>
          <p:cNvSpPr txBox="1">
            <a:spLocks/>
          </p:cNvSpPr>
          <p:nvPr/>
        </p:nvSpPr>
        <p:spPr>
          <a:xfrm>
            <a:off x="6543735" y="3769202"/>
            <a:ext cx="5425761" cy="8701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kumimoji="1"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dirty="0"/>
              <a:t>　</a:t>
            </a:r>
            <a:r>
              <a:rPr lang="ja-JP" altLang="en-US" sz="2800" dirty="0"/>
              <a:t>⇒超過した分は保健福祉事業か</a:t>
            </a:r>
            <a:br>
              <a:rPr lang="en-US" altLang="ja-JP" sz="2800" dirty="0"/>
            </a:br>
            <a:r>
              <a:rPr lang="ja-JP" altLang="en-US" sz="2800" dirty="0"/>
              <a:t>　　　市の単独事業で実施</a:t>
            </a:r>
            <a:br>
              <a:rPr lang="en-US" altLang="ja-JP" sz="2400" dirty="0"/>
            </a:br>
            <a:endParaRPr lang="ja-JP" altLang="en-US" dirty="0"/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DE089E6D-E31B-46BB-B896-A93B65FC532F}"/>
              </a:ext>
            </a:extLst>
          </p:cNvPr>
          <p:cNvSpPr txBox="1">
            <a:spLocks/>
          </p:cNvSpPr>
          <p:nvPr/>
        </p:nvSpPr>
        <p:spPr>
          <a:xfrm>
            <a:off x="8423411" y="5394961"/>
            <a:ext cx="3436357" cy="12070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kumimoji="1"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dirty="0"/>
              <a:t>←</a:t>
            </a:r>
            <a:r>
              <a:rPr lang="ja-JP" altLang="en-US" sz="3200" dirty="0"/>
              <a:t>国基準額は</a:t>
            </a:r>
            <a:endParaRPr lang="en-US" altLang="ja-JP" sz="3200" dirty="0"/>
          </a:p>
          <a:p>
            <a:r>
              <a:rPr lang="ja-JP" altLang="en-US" sz="3200" dirty="0"/>
              <a:t>　事業ごとに設定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94594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3" grpId="0" animBg="1"/>
      <p:bldP spid="8" grpId="0"/>
    </p:bldLst>
  </p:timing>
</p:sld>
</file>

<file path=ppt/theme/theme1.xml><?xml version="1.0" encoding="utf-8"?>
<a:theme xmlns:a="http://schemas.openxmlformats.org/drawingml/2006/main" name="トリミング">
  <a:themeElements>
    <a:clrScheme name="トリミング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トリミング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トリミン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トリミング</Template>
  <TotalTime>1485</TotalTime>
  <Words>1592</Words>
  <Application>Microsoft Office PowerPoint</Application>
  <PresentationFormat>ワイド画面</PresentationFormat>
  <Paragraphs>176</Paragraphs>
  <Slides>17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0" baseType="lpstr">
      <vt:lpstr>Franklin Gothic Book</vt:lpstr>
      <vt:lpstr>メイリオ</vt:lpstr>
      <vt:lpstr>トリミング</vt:lpstr>
      <vt:lpstr>議題１ 　介護保険条例の改正と 　保健福祉事業の実施について</vt:lpstr>
      <vt:lpstr>12月市議会</vt:lpstr>
      <vt:lpstr>１．介護保険運営協議会の 　　　　　　　　　調査審議事項の改正</vt:lpstr>
      <vt:lpstr>２．保健福祉事業を 　　　実施できることとする改正【新規】 </vt:lpstr>
      <vt:lpstr>PowerPoint プレゼンテーション</vt:lpstr>
      <vt:lpstr>保健福祉事業の特徴</vt:lpstr>
      <vt:lpstr>実施について協議いただきたい事業  １）紙おむつ支給事業  ２）地域支援事業の国基準超過分 　 　2)‐1　介護予防・日常生活支援総合事業　　　 　　　　　 　2)‐2　任意事業（配食サービス事業） </vt:lpstr>
      <vt:lpstr>PowerPoint プレゼンテーション</vt:lpstr>
      <vt:lpstr>【地域支援事業（法第115条の45）】  ・被保険者が要介護状態等となることを予　　 　防するとともに、要介護状態等でも、可 　能な限り地域において自立した日常生活 　を営むことができるよう支援する事業  ・国の予算の範囲内で市町村が実施。    </vt:lpstr>
      <vt:lpstr>２）‐1　介護予防・日常生活支援総合事業 　　　　　　　　　　　　</vt:lpstr>
      <vt:lpstr>２）‐2　任意事業（配食サービス事業）</vt:lpstr>
      <vt:lpstr>保健福祉事業として実施する意義  </vt:lpstr>
      <vt:lpstr>１）紙おむつ支給事業に関するデータ  ◇近隣市の状況   ◇補助実績　　　　　　　　　（令和７年度は予算）          ◇介護保険料増加見込み　年額190円/月額15.8円  </vt:lpstr>
      <vt:lpstr>2)‐1　介護予防・日常生活支援総合事業　　　 　　　　　国基準超過分に関するデータ </vt:lpstr>
      <vt:lpstr>2)‐2　配食サービス事業に関するデータ</vt:lpstr>
      <vt:lpstr>保健福祉事業での継続実施について  １）紙おむつ支給事業  ２）地域支援事業の国基準超過分 　 　2)‐1　介護予防・日常生活支援総合事業　　　 　　　　　国基準超過分   　2)‐2　任意事業（配食サービス事業）</vt:lpstr>
      <vt:lpstr>《参考》本協議会での調査審議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介護保険条例の改正について</dc:title>
  <dc:creator>MSPC058</dc:creator>
  <cp:lastModifiedBy>MSPC058</cp:lastModifiedBy>
  <cp:revision>138</cp:revision>
  <dcterms:created xsi:type="dcterms:W3CDTF">2025-12-12T00:42:13Z</dcterms:created>
  <dcterms:modified xsi:type="dcterms:W3CDTF">2026-01-19T09:05:27Z</dcterms:modified>
</cp:coreProperties>
</file>