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handoutMasterIdLst>
    <p:handoutMasterId r:id="rId16"/>
  </p:handoutMasterIdLst>
  <p:sldIdLst>
    <p:sldId id="261" r:id="rId2"/>
    <p:sldId id="260" r:id="rId3"/>
    <p:sldId id="262" r:id="rId4"/>
    <p:sldId id="263" r:id="rId5"/>
    <p:sldId id="274" r:id="rId6"/>
    <p:sldId id="275" r:id="rId7"/>
    <p:sldId id="276" r:id="rId8"/>
    <p:sldId id="264" r:id="rId9"/>
    <p:sldId id="265" r:id="rId10"/>
    <p:sldId id="266" r:id="rId11"/>
    <p:sldId id="267" r:id="rId12"/>
    <p:sldId id="268" r:id="rId13"/>
    <p:sldId id="271" r:id="rId14"/>
  </p:sldIdLst>
  <p:sldSz cx="9144000" cy="5143500" type="screen16x9"/>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5E0B4"/>
    <a:srgbClr val="385723"/>
    <a:srgbClr val="A9D18E"/>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rgbClr val="00000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8D230F3-CF80-4859-8CE7-A43EE81993B5}" styleName="淡色スタイル 1 - アクセント 6">
    <a:wholeTbl>
      <a:tcTxStyle>
        <a:fontRef idx="minor">
          <a:srgbClr val="00000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940675A-B579-460E-94D1-54222C63F5DA}" styleName="スタイルなし、表のグリッド線あり">
    <a:wholeTbl>
      <a:tcTxStyle>
        <a:fontRef idx="minor">
          <a:srgbClr val="00000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8"/>
    <p:restoredTop sz="94660"/>
  </p:normalViewPr>
  <p:slideViewPr>
    <p:cSldViewPr>
      <p:cViewPr varScale="1">
        <p:scale>
          <a:sx n="97" d="100"/>
          <a:sy n="97" d="100"/>
        </p:scale>
        <p:origin x="264" y="60"/>
      </p:cViewPr>
      <p:guideLst>
        <p:guide orient="horz" pos="1620"/>
        <p:guide pos="2880"/>
      </p:guideLst>
    </p:cSldViewPr>
  </p:slideViewPr>
  <p:notesTextViewPr>
    <p:cViewPr>
      <p:scale>
        <a:sx n="1" d="1"/>
        <a:sy n="1" d="1"/>
      </p:scale>
      <p:origin x="0" y="0"/>
    </p:cViewPr>
  </p:notesTextViewPr>
  <p:notesViewPr>
    <p:cSldViewPr>
      <p:cViewPr varScale="1">
        <p:scale>
          <a:sx n="55" d="100"/>
          <a:sy n="55" d="100"/>
        </p:scale>
        <p:origin x="2412" y="56"/>
      </p:cViewPr>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07"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1108" name="日付プレースホルダー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106495F-6063-4993-A734-166D669CB266}" type="datetimeFigureOut">
              <a:rPr kumimoji="1" lang="ja-JP" altLang="en-US" smtClean="0"/>
              <a:t>2021/1/28</a:t>
            </a:fld>
            <a:endParaRPr kumimoji="1" lang="ja-JP" altLang="en-US"/>
          </a:p>
        </p:txBody>
      </p:sp>
      <p:sp>
        <p:nvSpPr>
          <p:cNvPr id="1109" name="フッター プレースホルダー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1110" name="スライド番号プレースホルダー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29EFFF0-29BD-4FE4-AA32-41D1110306B2}"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00"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1101"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6D06EA9-14B5-4F31-95CC-6AD91D20700D}" type="datetimeFigureOut">
              <a:rPr kumimoji="1" lang="ja-JP" altLang="en-US" smtClean="0"/>
              <a:t>2021/1/28</a:t>
            </a:fld>
            <a:endParaRPr kumimoji="1" lang="ja-JP" altLang="en-US"/>
          </a:p>
        </p:txBody>
      </p:sp>
      <p:sp>
        <p:nvSpPr>
          <p:cNvPr id="1102" name="スライド イメージ プレースホルダー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1103"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104"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1105"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9" name="四角形 79"/>
          <p:cNvSpPr>
            <a:spLocks noGrp="1" noRot="1" noChangeAspect="1"/>
          </p:cNvSpPr>
          <p:nvPr>
            <p:ph type="sldImg" idx="2"/>
          </p:nvPr>
        </p:nvSpPr>
        <p:spPr>
          <a:prstGeom prst="rect">
            <a:avLst/>
          </a:prstGeom>
        </p:spPr>
        <p:txBody>
          <a:bodyPr/>
          <a:lstStyle/>
          <a:p>
            <a:endParaRPr kumimoji="1" lang="ja-JP" altLang="en-US"/>
          </a:p>
        </p:txBody>
      </p:sp>
      <p:sp>
        <p:nvSpPr>
          <p:cNvPr id="1121" name="四角形 81"/>
          <p:cNvSpPr>
            <a:spLocks noGrp="1"/>
          </p:cNvSpPr>
          <p:nvPr>
            <p:ph type="sldNum" sz="quarter" idx="5"/>
          </p:nvPr>
        </p:nvSpPr>
        <p:spPr>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1</a:t>
            </a:fld>
            <a:endParaRPr kumimoji="1" lang="ja-JP" altLang="en-US"/>
          </a:p>
        </p:txBody>
      </p:sp>
      <p:sp>
        <p:nvSpPr>
          <p:cNvPr id="3" name="ノート プレースホルダー 2">
            <a:extLst>
              <a:ext uri="{FF2B5EF4-FFF2-40B4-BE49-F238E27FC236}">
                <a16:creationId xmlns:a16="http://schemas.microsoft.com/office/drawing/2014/main" id="{7B18F578-B8F4-4C17-82F5-AB877ACE061E}"/>
              </a:ext>
            </a:extLst>
          </p:cNvPr>
          <p:cNvSpPr>
            <a:spLocks noGrp="1"/>
          </p:cNvSpPr>
          <p:nvPr>
            <p:ph type="body" sz="quarter" idx="3"/>
          </p:nvPr>
        </p:nvSpPr>
        <p:spPr/>
        <p:txBody>
          <a:bodyPr/>
          <a:lstStyle/>
          <a:p>
            <a:endParaRPr lang="ja-JP" altLang="en-US"/>
          </a:p>
        </p:txBody>
      </p:sp>
    </p:spTree>
    <p:extLst>
      <p:ext uri="{BB962C8B-B14F-4D97-AF65-F5344CB8AC3E}">
        <p14:creationId xmlns:p14="http://schemas.microsoft.com/office/powerpoint/2010/main" val="40787285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0" name="四角形 79"/>
          <p:cNvSpPr>
            <a:spLocks noGrp="1" noRot="1" noChangeAspect="1"/>
          </p:cNvSpPr>
          <p:nvPr>
            <p:ph type="sldImg" idx="2"/>
          </p:nvPr>
        </p:nvSpPr>
        <p:spPr>
          <a:prstGeom prst="rect">
            <a:avLst/>
          </a:prstGeom>
        </p:spPr>
        <p:txBody>
          <a:bodyPr/>
          <a:lstStyle/>
          <a:p>
            <a:endParaRPr kumimoji="1" lang="ja-JP" altLang="en-US"/>
          </a:p>
        </p:txBody>
      </p:sp>
      <p:sp>
        <p:nvSpPr>
          <p:cNvPr id="1202" name="四角形 81"/>
          <p:cNvSpPr>
            <a:spLocks noGrp="1"/>
          </p:cNvSpPr>
          <p:nvPr>
            <p:ph type="sldNum" sz="quarter" idx="5"/>
          </p:nvPr>
        </p:nvSpPr>
        <p:spPr>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10</a:t>
            </a:fld>
            <a:endParaRPr kumimoji="1" lang="ja-JP" altLang="en-US"/>
          </a:p>
        </p:txBody>
      </p:sp>
      <p:sp>
        <p:nvSpPr>
          <p:cNvPr id="3" name="ノート プレースホルダー 2">
            <a:extLst>
              <a:ext uri="{FF2B5EF4-FFF2-40B4-BE49-F238E27FC236}">
                <a16:creationId xmlns:a16="http://schemas.microsoft.com/office/drawing/2014/main" id="{47DCEA9C-914F-4716-BB5A-805DFE7DF607}"/>
              </a:ext>
            </a:extLst>
          </p:cNvPr>
          <p:cNvSpPr>
            <a:spLocks noGrp="1"/>
          </p:cNvSpPr>
          <p:nvPr>
            <p:ph type="body" sz="quarter" idx="3"/>
          </p:nvPr>
        </p:nvSpPr>
        <p:spPr/>
        <p:txBody>
          <a:bodyPr/>
          <a:lstStyle/>
          <a:p>
            <a:endParaRPr lang="ja-JP" altLang="en-US"/>
          </a:p>
        </p:txBody>
      </p:sp>
    </p:spTree>
    <p:extLst>
      <p:ext uri="{BB962C8B-B14F-4D97-AF65-F5344CB8AC3E}">
        <p14:creationId xmlns:p14="http://schemas.microsoft.com/office/powerpoint/2010/main" val="11828054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9" name="四角形 79"/>
          <p:cNvSpPr>
            <a:spLocks noGrp="1" noRot="1" noChangeAspect="1"/>
          </p:cNvSpPr>
          <p:nvPr>
            <p:ph type="sldImg" idx="2"/>
          </p:nvPr>
        </p:nvSpPr>
        <p:spPr>
          <a:prstGeom prst="rect">
            <a:avLst/>
          </a:prstGeom>
        </p:spPr>
        <p:txBody>
          <a:bodyPr/>
          <a:lstStyle/>
          <a:p>
            <a:endParaRPr kumimoji="1" lang="ja-JP" altLang="en-US"/>
          </a:p>
        </p:txBody>
      </p:sp>
      <p:sp>
        <p:nvSpPr>
          <p:cNvPr id="1211" name="四角形 81"/>
          <p:cNvSpPr>
            <a:spLocks noGrp="1"/>
          </p:cNvSpPr>
          <p:nvPr>
            <p:ph type="sldNum" sz="quarter" idx="5"/>
          </p:nvPr>
        </p:nvSpPr>
        <p:spPr>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11</a:t>
            </a:fld>
            <a:endParaRPr kumimoji="1" lang="ja-JP" altLang="en-US"/>
          </a:p>
        </p:txBody>
      </p:sp>
      <p:sp>
        <p:nvSpPr>
          <p:cNvPr id="3" name="ノート プレースホルダー 2">
            <a:extLst>
              <a:ext uri="{FF2B5EF4-FFF2-40B4-BE49-F238E27FC236}">
                <a16:creationId xmlns:a16="http://schemas.microsoft.com/office/drawing/2014/main" id="{2D7FD08B-EF16-4F76-9497-DE52C0654252}"/>
              </a:ext>
            </a:extLst>
          </p:cNvPr>
          <p:cNvSpPr>
            <a:spLocks noGrp="1"/>
          </p:cNvSpPr>
          <p:nvPr>
            <p:ph type="body" sz="quarter" idx="3"/>
          </p:nvPr>
        </p:nvSpPr>
        <p:spPr/>
        <p:txBody>
          <a:bodyPr/>
          <a:lstStyle/>
          <a:p>
            <a:endParaRPr lang="ja-JP" altLang="en-US"/>
          </a:p>
        </p:txBody>
      </p:sp>
    </p:spTree>
    <p:extLst>
      <p:ext uri="{BB962C8B-B14F-4D97-AF65-F5344CB8AC3E}">
        <p14:creationId xmlns:p14="http://schemas.microsoft.com/office/powerpoint/2010/main" val="6242661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 name="四角形 79"/>
          <p:cNvSpPr>
            <a:spLocks noGrp="1" noRot="1" noChangeAspect="1"/>
          </p:cNvSpPr>
          <p:nvPr>
            <p:ph type="sldImg" idx="2"/>
          </p:nvPr>
        </p:nvSpPr>
        <p:spPr>
          <a:prstGeom prst="rect">
            <a:avLst/>
          </a:prstGeom>
        </p:spPr>
        <p:txBody>
          <a:bodyPr/>
          <a:lstStyle/>
          <a:p>
            <a:endParaRPr kumimoji="1" lang="ja-JP" altLang="en-US"/>
          </a:p>
        </p:txBody>
      </p:sp>
      <p:sp>
        <p:nvSpPr>
          <p:cNvPr id="1220" name="四角形 81"/>
          <p:cNvSpPr>
            <a:spLocks noGrp="1"/>
          </p:cNvSpPr>
          <p:nvPr>
            <p:ph type="sldNum" sz="quarter" idx="5"/>
          </p:nvPr>
        </p:nvSpPr>
        <p:spPr>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12</a:t>
            </a:fld>
            <a:endParaRPr kumimoji="1" lang="ja-JP" altLang="en-US"/>
          </a:p>
        </p:txBody>
      </p:sp>
      <p:sp>
        <p:nvSpPr>
          <p:cNvPr id="3" name="ノート プレースホルダー 2">
            <a:extLst>
              <a:ext uri="{FF2B5EF4-FFF2-40B4-BE49-F238E27FC236}">
                <a16:creationId xmlns:a16="http://schemas.microsoft.com/office/drawing/2014/main" id="{E8B1452C-DB66-491F-9567-C4A6DE49E4A2}"/>
              </a:ext>
            </a:extLst>
          </p:cNvPr>
          <p:cNvSpPr>
            <a:spLocks noGrp="1"/>
          </p:cNvSpPr>
          <p:nvPr>
            <p:ph type="body" sz="quarter" idx="3"/>
          </p:nvPr>
        </p:nvSpPr>
        <p:spPr/>
        <p:txBody>
          <a:bodyPr/>
          <a:lstStyle/>
          <a:p>
            <a:endParaRPr lang="ja-JP" altLang="en-US"/>
          </a:p>
        </p:txBody>
      </p:sp>
    </p:spTree>
    <p:extLst>
      <p:ext uri="{BB962C8B-B14F-4D97-AF65-F5344CB8AC3E}">
        <p14:creationId xmlns:p14="http://schemas.microsoft.com/office/powerpoint/2010/main" val="33953150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7" name="四角形 79"/>
          <p:cNvSpPr>
            <a:spLocks noGrp="1" noRot="1" noChangeAspect="1"/>
          </p:cNvSpPr>
          <p:nvPr>
            <p:ph type="sldImg" idx="2"/>
          </p:nvPr>
        </p:nvSpPr>
        <p:spPr>
          <a:prstGeom prst="rect">
            <a:avLst/>
          </a:prstGeom>
        </p:spPr>
        <p:txBody>
          <a:bodyPr/>
          <a:lstStyle/>
          <a:p>
            <a:endParaRPr kumimoji="1" lang="ja-JP" altLang="en-US"/>
          </a:p>
        </p:txBody>
      </p:sp>
      <p:sp>
        <p:nvSpPr>
          <p:cNvPr id="1229" name="四角形 81"/>
          <p:cNvSpPr>
            <a:spLocks noGrp="1"/>
          </p:cNvSpPr>
          <p:nvPr>
            <p:ph type="sldNum" sz="quarter" idx="5"/>
          </p:nvPr>
        </p:nvSpPr>
        <p:spPr>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13</a:t>
            </a:fld>
            <a:endParaRPr kumimoji="1" lang="ja-JP" altLang="en-US"/>
          </a:p>
        </p:txBody>
      </p:sp>
      <p:sp>
        <p:nvSpPr>
          <p:cNvPr id="3" name="ノート プレースホルダー 2">
            <a:extLst>
              <a:ext uri="{FF2B5EF4-FFF2-40B4-BE49-F238E27FC236}">
                <a16:creationId xmlns:a16="http://schemas.microsoft.com/office/drawing/2014/main" id="{0C922A86-3F58-4E7C-99E6-27BBFACD2ED2}"/>
              </a:ext>
            </a:extLst>
          </p:cNvPr>
          <p:cNvSpPr>
            <a:spLocks noGrp="1"/>
          </p:cNvSpPr>
          <p:nvPr>
            <p:ph type="body" sz="quarter" idx="3"/>
          </p:nvPr>
        </p:nvSpPr>
        <p:spPr/>
        <p:txBody>
          <a:bodyPr/>
          <a:lstStyle/>
          <a:p>
            <a:endParaRPr lang="ja-JP" altLang="en-US"/>
          </a:p>
        </p:txBody>
      </p:sp>
    </p:spTree>
    <p:extLst>
      <p:ext uri="{BB962C8B-B14F-4D97-AF65-F5344CB8AC3E}">
        <p14:creationId xmlns:p14="http://schemas.microsoft.com/office/powerpoint/2010/main" val="963676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8" name="四角形 79"/>
          <p:cNvSpPr>
            <a:spLocks noGrp="1" noRot="1" noChangeAspect="1"/>
          </p:cNvSpPr>
          <p:nvPr>
            <p:ph type="sldImg" idx="2"/>
          </p:nvPr>
        </p:nvSpPr>
        <p:spPr>
          <a:prstGeom prst="rect">
            <a:avLst/>
          </a:prstGeom>
        </p:spPr>
        <p:txBody>
          <a:bodyPr/>
          <a:lstStyle/>
          <a:p>
            <a:endParaRPr kumimoji="1" lang="ja-JP" altLang="en-US"/>
          </a:p>
        </p:txBody>
      </p:sp>
      <p:sp>
        <p:nvSpPr>
          <p:cNvPr id="1130" name="四角形 81"/>
          <p:cNvSpPr>
            <a:spLocks noGrp="1"/>
          </p:cNvSpPr>
          <p:nvPr>
            <p:ph type="sldNum" sz="quarter" idx="5"/>
          </p:nvPr>
        </p:nvSpPr>
        <p:spPr>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2</a:t>
            </a:fld>
            <a:endParaRPr kumimoji="1" lang="ja-JP" altLang="en-US"/>
          </a:p>
        </p:txBody>
      </p:sp>
      <p:sp>
        <p:nvSpPr>
          <p:cNvPr id="3" name="ノート プレースホルダー 2">
            <a:extLst>
              <a:ext uri="{FF2B5EF4-FFF2-40B4-BE49-F238E27FC236}">
                <a16:creationId xmlns:a16="http://schemas.microsoft.com/office/drawing/2014/main" id="{5328A9A1-FB36-4384-9BB5-2D925C5C5B07}"/>
              </a:ext>
            </a:extLst>
          </p:cNvPr>
          <p:cNvSpPr>
            <a:spLocks noGrp="1"/>
          </p:cNvSpPr>
          <p:nvPr>
            <p:ph type="body" sz="quarter" idx="3"/>
          </p:nvPr>
        </p:nvSpPr>
        <p:spPr/>
        <p:txBody>
          <a:bodyPr/>
          <a:lstStyle/>
          <a:p>
            <a:endParaRPr lang="ja-JP" altLang="en-US"/>
          </a:p>
        </p:txBody>
      </p:sp>
    </p:spTree>
    <p:extLst>
      <p:ext uri="{BB962C8B-B14F-4D97-AF65-F5344CB8AC3E}">
        <p14:creationId xmlns:p14="http://schemas.microsoft.com/office/powerpoint/2010/main" val="34199954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7" name="四角形 79"/>
          <p:cNvSpPr>
            <a:spLocks noGrp="1" noRot="1" noChangeAspect="1"/>
          </p:cNvSpPr>
          <p:nvPr>
            <p:ph type="sldImg" idx="2"/>
          </p:nvPr>
        </p:nvSpPr>
        <p:spPr>
          <a:prstGeom prst="rect">
            <a:avLst/>
          </a:prstGeom>
        </p:spPr>
        <p:txBody>
          <a:bodyPr/>
          <a:lstStyle/>
          <a:p>
            <a:endParaRPr kumimoji="1" lang="ja-JP" altLang="en-US"/>
          </a:p>
        </p:txBody>
      </p:sp>
      <p:sp>
        <p:nvSpPr>
          <p:cNvPr id="1139" name="四角形 81"/>
          <p:cNvSpPr>
            <a:spLocks noGrp="1"/>
          </p:cNvSpPr>
          <p:nvPr>
            <p:ph type="sldNum" sz="quarter" idx="5"/>
          </p:nvPr>
        </p:nvSpPr>
        <p:spPr>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3</a:t>
            </a:fld>
            <a:endParaRPr kumimoji="1" lang="ja-JP" altLang="en-US"/>
          </a:p>
        </p:txBody>
      </p:sp>
      <p:sp>
        <p:nvSpPr>
          <p:cNvPr id="3" name="ノート プレースホルダー 2">
            <a:extLst>
              <a:ext uri="{FF2B5EF4-FFF2-40B4-BE49-F238E27FC236}">
                <a16:creationId xmlns:a16="http://schemas.microsoft.com/office/drawing/2014/main" id="{C28FE17B-BC9B-4871-A5A9-97D732224B63}"/>
              </a:ext>
            </a:extLst>
          </p:cNvPr>
          <p:cNvSpPr>
            <a:spLocks noGrp="1"/>
          </p:cNvSpPr>
          <p:nvPr>
            <p:ph type="body" sz="quarter" idx="3"/>
          </p:nvPr>
        </p:nvSpPr>
        <p:spPr/>
        <p:txBody>
          <a:bodyPr/>
          <a:lstStyle/>
          <a:p>
            <a:endParaRPr lang="ja-JP" altLang="en-US"/>
          </a:p>
        </p:txBody>
      </p:sp>
    </p:spTree>
    <p:extLst>
      <p:ext uri="{BB962C8B-B14F-4D97-AF65-F5344CB8AC3E}">
        <p14:creationId xmlns:p14="http://schemas.microsoft.com/office/powerpoint/2010/main" val="41221800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 name="四角形 79"/>
          <p:cNvSpPr>
            <a:spLocks noGrp="1" noRot="1" noChangeAspect="1"/>
          </p:cNvSpPr>
          <p:nvPr>
            <p:ph type="sldImg" idx="2"/>
          </p:nvPr>
        </p:nvSpPr>
        <p:spPr>
          <a:prstGeom prst="rect">
            <a:avLst/>
          </a:prstGeom>
        </p:spPr>
        <p:txBody>
          <a:bodyPr/>
          <a:lstStyle/>
          <a:p>
            <a:endParaRPr kumimoji="1" lang="ja-JP" altLang="en-US"/>
          </a:p>
        </p:txBody>
      </p:sp>
      <p:sp>
        <p:nvSpPr>
          <p:cNvPr id="1148" name="四角形 81"/>
          <p:cNvSpPr>
            <a:spLocks noGrp="1"/>
          </p:cNvSpPr>
          <p:nvPr>
            <p:ph type="sldNum" sz="quarter" idx="5"/>
          </p:nvPr>
        </p:nvSpPr>
        <p:spPr>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4</a:t>
            </a:fld>
            <a:endParaRPr kumimoji="1" lang="ja-JP" altLang="en-US"/>
          </a:p>
        </p:txBody>
      </p:sp>
      <p:sp>
        <p:nvSpPr>
          <p:cNvPr id="3" name="ノート プレースホルダー 2">
            <a:extLst>
              <a:ext uri="{FF2B5EF4-FFF2-40B4-BE49-F238E27FC236}">
                <a16:creationId xmlns:a16="http://schemas.microsoft.com/office/drawing/2014/main" id="{90F6CAD8-F658-4383-8B53-A45844D8047B}"/>
              </a:ext>
            </a:extLst>
          </p:cNvPr>
          <p:cNvSpPr>
            <a:spLocks noGrp="1"/>
          </p:cNvSpPr>
          <p:nvPr>
            <p:ph type="body" sz="quarter" idx="3"/>
          </p:nvPr>
        </p:nvSpPr>
        <p:spPr/>
        <p:txBody>
          <a:bodyPr/>
          <a:lstStyle/>
          <a:p>
            <a:endParaRPr lang="ja-JP" altLang="en-US"/>
          </a:p>
        </p:txBody>
      </p:sp>
    </p:spTree>
    <p:extLst>
      <p:ext uri="{BB962C8B-B14F-4D97-AF65-F5344CB8AC3E}">
        <p14:creationId xmlns:p14="http://schemas.microsoft.com/office/powerpoint/2010/main" val="41886361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5" name="四角形 79"/>
          <p:cNvSpPr>
            <a:spLocks noGrp="1" noRot="1" noChangeAspect="1"/>
          </p:cNvSpPr>
          <p:nvPr>
            <p:ph type="sldImg" idx="2"/>
          </p:nvPr>
        </p:nvSpPr>
        <p:spPr>
          <a:prstGeom prst="rect">
            <a:avLst/>
          </a:prstGeom>
        </p:spPr>
        <p:txBody>
          <a:bodyPr/>
          <a:lstStyle/>
          <a:p>
            <a:endParaRPr kumimoji="1" lang="ja-JP" altLang="en-US"/>
          </a:p>
        </p:txBody>
      </p:sp>
      <p:sp>
        <p:nvSpPr>
          <p:cNvPr id="1157" name="四角形 81"/>
          <p:cNvSpPr>
            <a:spLocks noGrp="1"/>
          </p:cNvSpPr>
          <p:nvPr>
            <p:ph type="sldNum" sz="quarter" idx="5"/>
          </p:nvPr>
        </p:nvSpPr>
        <p:spPr>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5</a:t>
            </a:fld>
            <a:endParaRPr kumimoji="1" lang="ja-JP" altLang="en-US"/>
          </a:p>
        </p:txBody>
      </p:sp>
      <p:sp>
        <p:nvSpPr>
          <p:cNvPr id="3" name="ノート プレースホルダー 2">
            <a:extLst>
              <a:ext uri="{FF2B5EF4-FFF2-40B4-BE49-F238E27FC236}">
                <a16:creationId xmlns:a16="http://schemas.microsoft.com/office/drawing/2014/main" id="{2D8E19A9-DEBE-480A-BDCC-3B713A456C1E}"/>
              </a:ext>
            </a:extLst>
          </p:cNvPr>
          <p:cNvSpPr>
            <a:spLocks noGrp="1"/>
          </p:cNvSpPr>
          <p:nvPr>
            <p:ph type="body" sz="quarter" idx="3"/>
          </p:nvPr>
        </p:nvSpPr>
        <p:spPr/>
        <p:txBody>
          <a:bodyPr/>
          <a:lstStyle/>
          <a:p>
            <a:endParaRPr lang="ja-JP" altLang="en-US"/>
          </a:p>
        </p:txBody>
      </p:sp>
    </p:spTree>
    <p:extLst>
      <p:ext uri="{BB962C8B-B14F-4D97-AF65-F5344CB8AC3E}">
        <p14:creationId xmlns:p14="http://schemas.microsoft.com/office/powerpoint/2010/main" val="3033931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4" name="四角形 79"/>
          <p:cNvSpPr>
            <a:spLocks noGrp="1" noRot="1" noChangeAspect="1"/>
          </p:cNvSpPr>
          <p:nvPr>
            <p:ph type="sldImg" idx="2"/>
          </p:nvPr>
        </p:nvSpPr>
        <p:spPr>
          <a:prstGeom prst="rect">
            <a:avLst/>
          </a:prstGeom>
        </p:spPr>
        <p:txBody>
          <a:bodyPr/>
          <a:lstStyle/>
          <a:p>
            <a:endParaRPr kumimoji="1" lang="ja-JP" altLang="en-US"/>
          </a:p>
        </p:txBody>
      </p:sp>
      <p:sp>
        <p:nvSpPr>
          <p:cNvPr id="1166" name="四角形 81"/>
          <p:cNvSpPr>
            <a:spLocks noGrp="1"/>
          </p:cNvSpPr>
          <p:nvPr>
            <p:ph type="sldNum" sz="quarter" idx="5"/>
          </p:nvPr>
        </p:nvSpPr>
        <p:spPr>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6</a:t>
            </a:fld>
            <a:endParaRPr kumimoji="1" lang="ja-JP" altLang="en-US"/>
          </a:p>
        </p:txBody>
      </p:sp>
      <p:sp>
        <p:nvSpPr>
          <p:cNvPr id="3" name="ノート プレースホルダー 2">
            <a:extLst>
              <a:ext uri="{FF2B5EF4-FFF2-40B4-BE49-F238E27FC236}">
                <a16:creationId xmlns:a16="http://schemas.microsoft.com/office/drawing/2014/main" id="{9A09AF3C-DF39-45C1-A598-E416875606C1}"/>
              </a:ext>
            </a:extLst>
          </p:cNvPr>
          <p:cNvSpPr>
            <a:spLocks noGrp="1"/>
          </p:cNvSpPr>
          <p:nvPr>
            <p:ph type="body" sz="quarter" idx="3"/>
          </p:nvPr>
        </p:nvSpPr>
        <p:spPr/>
        <p:txBody>
          <a:bodyPr/>
          <a:lstStyle/>
          <a:p>
            <a:endParaRPr lang="ja-JP" altLang="en-US"/>
          </a:p>
        </p:txBody>
      </p:sp>
    </p:spTree>
    <p:extLst>
      <p:ext uri="{BB962C8B-B14F-4D97-AF65-F5344CB8AC3E}">
        <p14:creationId xmlns:p14="http://schemas.microsoft.com/office/powerpoint/2010/main" val="15656399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3" name="四角形 79"/>
          <p:cNvSpPr>
            <a:spLocks noGrp="1" noRot="1" noChangeAspect="1"/>
          </p:cNvSpPr>
          <p:nvPr>
            <p:ph type="sldImg" idx="2"/>
          </p:nvPr>
        </p:nvSpPr>
        <p:spPr>
          <a:prstGeom prst="rect">
            <a:avLst/>
          </a:prstGeom>
        </p:spPr>
        <p:txBody>
          <a:bodyPr/>
          <a:lstStyle/>
          <a:p>
            <a:endParaRPr kumimoji="1" lang="ja-JP" altLang="en-US"/>
          </a:p>
        </p:txBody>
      </p:sp>
      <p:sp>
        <p:nvSpPr>
          <p:cNvPr id="1175" name="四角形 81"/>
          <p:cNvSpPr>
            <a:spLocks noGrp="1"/>
          </p:cNvSpPr>
          <p:nvPr>
            <p:ph type="sldNum" sz="quarter" idx="5"/>
          </p:nvPr>
        </p:nvSpPr>
        <p:spPr>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7</a:t>
            </a:fld>
            <a:endParaRPr kumimoji="1" lang="ja-JP" altLang="en-US"/>
          </a:p>
        </p:txBody>
      </p:sp>
      <p:sp>
        <p:nvSpPr>
          <p:cNvPr id="3" name="ノート プレースホルダー 2">
            <a:extLst>
              <a:ext uri="{FF2B5EF4-FFF2-40B4-BE49-F238E27FC236}">
                <a16:creationId xmlns:a16="http://schemas.microsoft.com/office/drawing/2014/main" id="{881F2962-BB4E-4EA3-9C99-284C968B4F99}"/>
              </a:ext>
            </a:extLst>
          </p:cNvPr>
          <p:cNvSpPr>
            <a:spLocks noGrp="1"/>
          </p:cNvSpPr>
          <p:nvPr>
            <p:ph type="body" sz="quarter" idx="3"/>
          </p:nvPr>
        </p:nvSpPr>
        <p:spPr/>
        <p:txBody>
          <a:bodyPr/>
          <a:lstStyle/>
          <a:p>
            <a:endParaRPr lang="ja-JP" altLang="en-US"/>
          </a:p>
        </p:txBody>
      </p:sp>
    </p:spTree>
    <p:extLst>
      <p:ext uri="{BB962C8B-B14F-4D97-AF65-F5344CB8AC3E}">
        <p14:creationId xmlns:p14="http://schemas.microsoft.com/office/powerpoint/2010/main" val="26382573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2" name="四角形 79"/>
          <p:cNvSpPr>
            <a:spLocks noGrp="1" noRot="1" noChangeAspect="1"/>
          </p:cNvSpPr>
          <p:nvPr>
            <p:ph type="sldImg" idx="2"/>
          </p:nvPr>
        </p:nvSpPr>
        <p:spPr>
          <a:prstGeom prst="rect">
            <a:avLst/>
          </a:prstGeom>
        </p:spPr>
        <p:txBody>
          <a:bodyPr/>
          <a:lstStyle/>
          <a:p>
            <a:endParaRPr kumimoji="1" lang="ja-JP" altLang="en-US"/>
          </a:p>
        </p:txBody>
      </p:sp>
      <p:sp>
        <p:nvSpPr>
          <p:cNvPr id="1184" name="四角形 81"/>
          <p:cNvSpPr>
            <a:spLocks noGrp="1"/>
          </p:cNvSpPr>
          <p:nvPr>
            <p:ph type="sldNum" sz="quarter" idx="5"/>
          </p:nvPr>
        </p:nvSpPr>
        <p:spPr>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8</a:t>
            </a:fld>
            <a:endParaRPr kumimoji="1" lang="ja-JP" altLang="en-US"/>
          </a:p>
        </p:txBody>
      </p:sp>
      <p:sp>
        <p:nvSpPr>
          <p:cNvPr id="3" name="ノート プレースホルダー 2">
            <a:extLst>
              <a:ext uri="{FF2B5EF4-FFF2-40B4-BE49-F238E27FC236}">
                <a16:creationId xmlns:a16="http://schemas.microsoft.com/office/drawing/2014/main" id="{8AC2EFBA-47E4-4642-92E1-96CDC246974B}"/>
              </a:ext>
            </a:extLst>
          </p:cNvPr>
          <p:cNvSpPr>
            <a:spLocks noGrp="1"/>
          </p:cNvSpPr>
          <p:nvPr>
            <p:ph type="body" sz="quarter" idx="3"/>
          </p:nvPr>
        </p:nvSpPr>
        <p:spPr/>
        <p:txBody>
          <a:bodyPr/>
          <a:lstStyle/>
          <a:p>
            <a:endParaRPr lang="ja-JP" altLang="en-US"/>
          </a:p>
        </p:txBody>
      </p:sp>
    </p:spTree>
    <p:extLst>
      <p:ext uri="{BB962C8B-B14F-4D97-AF65-F5344CB8AC3E}">
        <p14:creationId xmlns:p14="http://schemas.microsoft.com/office/powerpoint/2010/main" val="963676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1" name="四角形 79"/>
          <p:cNvSpPr>
            <a:spLocks noGrp="1" noRot="1" noChangeAspect="1"/>
          </p:cNvSpPr>
          <p:nvPr>
            <p:ph type="sldImg" idx="2"/>
          </p:nvPr>
        </p:nvSpPr>
        <p:spPr>
          <a:prstGeom prst="rect">
            <a:avLst/>
          </a:prstGeom>
        </p:spPr>
        <p:txBody>
          <a:bodyPr/>
          <a:lstStyle/>
          <a:p>
            <a:endParaRPr kumimoji="1" lang="ja-JP" altLang="en-US"/>
          </a:p>
        </p:txBody>
      </p:sp>
      <p:sp>
        <p:nvSpPr>
          <p:cNvPr id="1193" name="四角形 81"/>
          <p:cNvSpPr>
            <a:spLocks noGrp="1"/>
          </p:cNvSpPr>
          <p:nvPr>
            <p:ph type="sldNum" sz="quarter" idx="5"/>
          </p:nvPr>
        </p:nvSpPr>
        <p:spPr>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9</a:t>
            </a:fld>
            <a:endParaRPr kumimoji="1" lang="ja-JP" altLang="en-US"/>
          </a:p>
        </p:txBody>
      </p:sp>
      <p:sp>
        <p:nvSpPr>
          <p:cNvPr id="3" name="ノート プレースホルダー 2">
            <a:extLst>
              <a:ext uri="{FF2B5EF4-FFF2-40B4-BE49-F238E27FC236}">
                <a16:creationId xmlns:a16="http://schemas.microsoft.com/office/drawing/2014/main" id="{5E5FCF85-CF6A-4099-B58A-C077D07EAB03}"/>
              </a:ext>
            </a:extLst>
          </p:cNvPr>
          <p:cNvSpPr>
            <a:spLocks noGrp="1"/>
          </p:cNvSpPr>
          <p:nvPr>
            <p:ph type="body" sz="quarter" idx="3"/>
          </p:nvPr>
        </p:nvSpPr>
        <p:spPr/>
        <p:txBody>
          <a:bodyPr/>
          <a:lstStyle/>
          <a:p>
            <a:endParaRPr lang="ja-JP" altLang="en-US"/>
          </a:p>
        </p:txBody>
      </p:sp>
    </p:spTree>
    <p:extLst>
      <p:ext uri="{BB962C8B-B14F-4D97-AF65-F5344CB8AC3E}">
        <p14:creationId xmlns:p14="http://schemas.microsoft.com/office/powerpoint/2010/main" val="33644572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1031" name="タイトル 1"/>
          <p:cNvSpPr>
            <a:spLocks noGrp="1"/>
          </p:cNvSpPr>
          <p:nvPr>
            <p:ph type="ctrTitle"/>
          </p:nvPr>
        </p:nvSpPr>
        <p:spPr>
          <a:xfrm>
            <a:off x="457200" y="1239602"/>
            <a:ext cx="8229600" cy="1008112"/>
          </a:xfrm>
        </p:spPr>
        <p:txBody>
          <a:bodyPr/>
          <a:lstStyle>
            <a:lvl1pPr>
              <a:defRPr b="0"/>
            </a:lvl1pPr>
          </a:lstStyle>
          <a:p>
            <a:r>
              <a:rPr kumimoji="1" lang="ja-JP" altLang="en-US"/>
              <a:t>マスター タイトルの書式設定</a:t>
            </a:r>
            <a:endParaRPr kumimoji="1" lang="ja-JP" altLang="en-US" dirty="0"/>
          </a:p>
        </p:txBody>
      </p:sp>
      <p:sp>
        <p:nvSpPr>
          <p:cNvPr id="1032" name="サブタイトル 2"/>
          <p:cNvSpPr>
            <a:spLocks noGrp="1"/>
          </p:cNvSpPr>
          <p:nvPr>
            <p:ph type="subTitle" idx="1"/>
          </p:nvPr>
        </p:nvSpPr>
        <p:spPr>
          <a:xfrm>
            <a:off x="457200" y="2319722"/>
            <a:ext cx="8229600" cy="1728192"/>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endParaRPr kumimoji="1" lang="ja-JP" altLang="en-US" dirty="0"/>
          </a:p>
        </p:txBody>
      </p:sp>
      <p:sp>
        <p:nvSpPr>
          <p:cNvPr id="1033" name="日付プレースホルダー 3"/>
          <p:cNvSpPr>
            <a:spLocks noGrp="1"/>
          </p:cNvSpPr>
          <p:nvPr>
            <p:ph type="dt" sz="half" idx="10"/>
          </p:nvPr>
        </p:nvSpPr>
        <p:spPr/>
        <p:txBody>
          <a:bodyPr/>
          <a:lstStyle/>
          <a:p>
            <a:fld id="{3E220A51-F8EA-429A-8E6F-F02BE74E28F7}" type="datetimeFigureOut">
              <a:rPr kumimoji="1" lang="ja-JP" altLang="en-US" smtClean="0"/>
              <a:t>2021/1/28</a:t>
            </a:fld>
            <a:endParaRPr kumimoji="1" lang="ja-JP" altLang="en-US"/>
          </a:p>
        </p:txBody>
      </p:sp>
      <p:sp>
        <p:nvSpPr>
          <p:cNvPr id="1034" name="フッター プレースホルダー 4"/>
          <p:cNvSpPr>
            <a:spLocks noGrp="1"/>
          </p:cNvSpPr>
          <p:nvPr>
            <p:ph type="ftr" sz="quarter" idx="11"/>
          </p:nvPr>
        </p:nvSpPr>
        <p:spPr/>
        <p:txBody>
          <a:bodyPr/>
          <a:lstStyle/>
          <a:p>
            <a:endParaRPr kumimoji="1" lang="ja-JP" altLang="en-US"/>
          </a:p>
        </p:txBody>
      </p:sp>
      <p:sp>
        <p:nvSpPr>
          <p:cNvPr id="1035"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1088" name="タイトル 1"/>
          <p:cNvSpPr>
            <a:spLocks noGrp="1"/>
          </p:cNvSpPr>
          <p:nvPr>
            <p:ph type="title"/>
          </p:nvPr>
        </p:nvSpPr>
        <p:spPr/>
        <p:txBody>
          <a:bodyPr/>
          <a:lstStyle/>
          <a:p>
            <a:r>
              <a:rPr kumimoji="1" lang="ja-JP" altLang="en-US"/>
              <a:t>マスター タイトルの書式設定</a:t>
            </a:r>
            <a:endParaRPr kumimoji="1" lang="ja-JP" altLang="en-US" dirty="0"/>
          </a:p>
        </p:txBody>
      </p:sp>
      <p:sp>
        <p:nvSpPr>
          <p:cNvPr id="1089" name="縦書きテキスト プレースホルダー 2"/>
          <p:cNvSpPr>
            <a:spLocks noGrp="1"/>
          </p:cNvSpPr>
          <p:nvPr>
            <p:ph type="body" orient="vert" idx="1"/>
          </p:nvPr>
        </p:nvSpPr>
        <p:spPr>
          <a:xfrm>
            <a:off x="457200" y="1302610"/>
            <a:ext cx="8229600" cy="3177352"/>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1090" name="日付プレースホルダー 3"/>
          <p:cNvSpPr>
            <a:spLocks noGrp="1"/>
          </p:cNvSpPr>
          <p:nvPr>
            <p:ph type="dt" sz="half" idx="10"/>
          </p:nvPr>
        </p:nvSpPr>
        <p:spPr/>
        <p:txBody>
          <a:bodyPr/>
          <a:lstStyle/>
          <a:p>
            <a:fld id="{3E220A51-F8EA-429A-8E6F-F02BE74E28F7}" type="datetimeFigureOut">
              <a:rPr kumimoji="1" lang="ja-JP" altLang="en-US" smtClean="0"/>
              <a:t>2021/1/28</a:t>
            </a:fld>
            <a:endParaRPr kumimoji="1" lang="ja-JP" altLang="en-US"/>
          </a:p>
        </p:txBody>
      </p:sp>
      <p:sp>
        <p:nvSpPr>
          <p:cNvPr id="1091" name="フッター プレースホルダー 4"/>
          <p:cNvSpPr>
            <a:spLocks noGrp="1"/>
          </p:cNvSpPr>
          <p:nvPr>
            <p:ph type="ftr" sz="quarter" idx="11"/>
          </p:nvPr>
        </p:nvSpPr>
        <p:spPr/>
        <p:txBody>
          <a:bodyPr/>
          <a:lstStyle/>
          <a:p>
            <a:endParaRPr kumimoji="1" lang="ja-JP" altLang="en-US"/>
          </a:p>
        </p:txBody>
      </p:sp>
      <p:sp>
        <p:nvSpPr>
          <p:cNvPr id="1092"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1094" name="縦書きタイトル 1"/>
          <p:cNvSpPr>
            <a:spLocks noGrp="1"/>
          </p:cNvSpPr>
          <p:nvPr>
            <p:ph type="title" orient="vert"/>
          </p:nvPr>
        </p:nvSpPr>
        <p:spPr>
          <a:xfrm>
            <a:off x="6629400" y="205979"/>
            <a:ext cx="2057400" cy="4273983"/>
          </a:xfrm>
        </p:spPr>
        <p:txBody>
          <a:bodyPr vert="eaVert"/>
          <a:lstStyle/>
          <a:p>
            <a:r>
              <a:rPr kumimoji="1" lang="ja-JP" altLang="en-US"/>
              <a:t>マスター タイトルの書式設定</a:t>
            </a:r>
            <a:endParaRPr kumimoji="1" lang="ja-JP" altLang="en-US" dirty="0"/>
          </a:p>
        </p:txBody>
      </p:sp>
      <p:sp>
        <p:nvSpPr>
          <p:cNvPr id="1095" name="縦書きテキスト プレースホルダー 2"/>
          <p:cNvSpPr>
            <a:spLocks noGrp="1"/>
          </p:cNvSpPr>
          <p:nvPr>
            <p:ph type="body" orient="vert" idx="1"/>
          </p:nvPr>
        </p:nvSpPr>
        <p:spPr>
          <a:xfrm>
            <a:off x="457200" y="205979"/>
            <a:ext cx="6019800" cy="427398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1096" name="日付プレースホルダー 3"/>
          <p:cNvSpPr>
            <a:spLocks noGrp="1"/>
          </p:cNvSpPr>
          <p:nvPr>
            <p:ph type="dt" sz="half" idx="10"/>
          </p:nvPr>
        </p:nvSpPr>
        <p:spPr/>
        <p:txBody>
          <a:bodyPr/>
          <a:lstStyle/>
          <a:p>
            <a:fld id="{3E220A51-F8EA-429A-8E6F-F02BE74E28F7}" type="datetimeFigureOut">
              <a:rPr kumimoji="1" lang="ja-JP" altLang="en-US" smtClean="0"/>
              <a:t>2021/1/28</a:t>
            </a:fld>
            <a:endParaRPr kumimoji="1" lang="ja-JP" altLang="en-US" dirty="0"/>
          </a:p>
        </p:txBody>
      </p:sp>
      <p:sp>
        <p:nvSpPr>
          <p:cNvPr id="1097" name="フッター プレースホルダー 4"/>
          <p:cNvSpPr>
            <a:spLocks noGrp="1"/>
          </p:cNvSpPr>
          <p:nvPr>
            <p:ph type="ftr" sz="quarter" idx="11"/>
          </p:nvPr>
        </p:nvSpPr>
        <p:spPr/>
        <p:txBody>
          <a:bodyPr/>
          <a:lstStyle/>
          <a:p>
            <a:endParaRPr kumimoji="1" lang="ja-JP" altLang="en-US"/>
          </a:p>
        </p:txBody>
      </p:sp>
      <p:sp>
        <p:nvSpPr>
          <p:cNvPr id="1098"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37" name="タイトル 1"/>
          <p:cNvSpPr>
            <a:spLocks noGrp="1"/>
          </p:cNvSpPr>
          <p:nvPr>
            <p:ph type="title"/>
          </p:nvPr>
        </p:nvSpPr>
        <p:spPr/>
        <p:txBody>
          <a:bodyPr/>
          <a:lstStyle/>
          <a:p>
            <a:r>
              <a:rPr kumimoji="1" lang="ja-JP" altLang="en-US"/>
              <a:t>マスター タイトルの書式設定</a:t>
            </a:r>
          </a:p>
        </p:txBody>
      </p:sp>
      <p:sp>
        <p:nvSpPr>
          <p:cNvPr id="1038" name="コンテンツ プレースホルダー 2"/>
          <p:cNvSpPr>
            <a:spLocks noGrp="1"/>
          </p:cNvSpPr>
          <p:nvPr>
            <p:ph idx="1"/>
          </p:nvPr>
        </p:nvSpPr>
        <p:spPr>
          <a:xfrm>
            <a:off x="457200" y="1302610"/>
            <a:ext cx="8229600" cy="3211004"/>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39" name="日付プレースホルダー 3"/>
          <p:cNvSpPr>
            <a:spLocks noGrp="1"/>
          </p:cNvSpPr>
          <p:nvPr>
            <p:ph type="dt" sz="half" idx="10"/>
          </p:nvPr>
        </p:nvSpPr>
        <p:spPr/>
        <p:txBody>
          <a:bodyPr/>
          <a:lstStyle>
            <a:lvl1pPr>
              <a:defRPr>
                <a:solidFill>
                  <a:schemeClr val="tx1"/>
                </a:solidFill>
              </a:defRPr>
            </a:lvl1pPr>
          </a:lstStyle>
          <a:p>
            <a:fld id="{3E220A51-F8EA-429A-8E6F-F02BE74E28F7}" type="datetimeFigureOut">
              <a:rPr lang="ja-JP" altLang="en-US" smtClean="0"/>
              <a:pPr/>
              <a:t>2021/1/28</a:t>
            </a:fld>
            <a:endParaRPr lang="ja-JP" altLang="en-US" dirty="0"/>
          </a:p>
        </p:txBody>
      </p:sp>
      <p:sp>
        <p:nvSpPr>
          <p:cNvPr id="1040" name="フッター プレースホルダー 4"/>
          <p:cNvSpPr>
            <a:spLocks noGrp="1"/>
          </p:cNvSpPr>
          <p:nvPr>
            <p:ph type="ftr" sz="quarter" idx="11"/>
          </p:nvPr>
        </p:nvSpPr>
        <p:spPr/>
        <p:txBody>
          <a:bodyPr/>
          <a:lstStyle>
            <a:lvl1pPr>
              <a:defRPr>
                <a:solidFill>
                  <a:schemeClr val="tx1"/>
                </a:solidFill>
              </a:defRPr>
            </a:lvl1pPr>
          </a:lstStyle>
          <a:p>
            <a:endParaRPr lang="ja-JP" altLang="en-US" dirty="0"/>
          </a:p>
        </p:txBody>
      </p:sp>
      <p:sp>
        <p:nvSpPr>
          <p:cNvPr id="1041" name="スライド番号プレースホルダー 5"/>
          <p:cNvSpPr>
            <a:spLocks noGrp="1"/>
          </p:cNvSpPr>
          <p:nvPr>
            <p:ph type="sldNum" sz="quarter" idx="12"/>
          </p:nvPr>
        </p:nvSpPr>
        <p:spPr/>
        <p:txBody>
          <a:bodyPr/>
          <a:lstStyle>
            <a:lvl1pPr>
              <a:defRPr>
                <a:solidFill>
                  <a:schemeClr val="tx1"/>
                </a:solidFill>
              </a:defRPr>
            </a:lvl1pPr>
          </a:lstStyle>
          <a:p>
            <a:fld id="{2C9400E4-C46D-48FA-AEA0-ED136F70A0E5}" type="slidenum">
              <a:rPr lang="ja-JP" altLang="en-US" smtClean="0"/>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043" name="タイトル 1"/>
          <p:cNvSpPr>
            <a:spLocks noGrp="1"/>
          </p:cNvSpPr>
          <p:nvPr>
            <p:ph type="title"/>
          </p:nvPr>
        </p:nvSpPr>
        <p:spPr>
          <a:xfrm>
            <a:off x="457200" y="2211710"/>
            <a:ext cx="8229600" cy="792088"/>
          </a:xfrm>
        </p:spPr>
        <p:txBody>
          <a:bodyPr anchor="t"/>
          <a:lstStyle>
            <a:lvl1pPr algn="ctr">
              <a:defRPr sz="4000" b="0" cap="all"/>
            </a:lvl1pPr>
          </a:lstStyle>
          <a:p>
            <a:r>
              <a:rPr kumimoji="1" lang="ja-JP" altLang="en-US"/>
              <a:t>マスター タイトルの書式設定</a:t>
            </a:r>
            <a:endParaRPr kumimoji="1" lang="ja-JP" altLang="en-US" dirty="0"/>
          </a:p>
        </p:txBody>
      </p:sp>
      <p:sp>
        <p:nvSpPr>
          <p:cNvPr id="1044" name="テキスト プレースホルダー 2"/>
          <p:cNvSpPr>
            <a:spLocks noGrp="1"/>
          </p:cNvSpPr>
          <p:nvPr>
            <p:ph type="body" idx="1"/>
          </p:nvPr>
        </p:nvSpPr>
        <p:spPr>
          <a:xfrm>
            <a:off x="457200" y="888562"/>
            <a:ext cx="8229600" cy="1323148"/>
          </a:xfrm>
        </p:spPr>
        <p:txBody>
          <a:bodyPr anchor="b"/>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1045" name="日付プレースホルダー 3"/>
          <p:cNvSpPr>
            <a:spLocks noGrp="1"/>
          </p:cNvSpPr>
          <p:nvPr>
            <p:ph type="dt" sz="half" idx="10"/>
          </p:nvPr>
        </p:nvSpPr>
        <p:spPr/>
        <p:txBody>
          <a:bodyPr/>
          <a:lstStyle/>
          <a:p>
            <a:fld id="{3E220A51-F8EA-429A-8E6F-F02BE74E28F7}" type="datetimeFigureOut">
              <a:rPr kumimoji="1" lang="ja-JP" altLang="en-US" smtClean="0"/>
              <a:t>2021/1/28</a:t>
            </a:fld>
            <a:endParaRPr kumimoji="1" lang="ja-JP" altLang="en-US"/>
          </a:p>
        </p:txBody>
      </p:sp>
      <p:sp>
        <p:nvSpPr>
          <p:cNvPr id="1046" name="フッター プレースホルダー 4"/>
          <p:cNvSpPr>
            <a:spLocks noGrp="1"/>
          </p:cNvSpPr>
          <p:nvPr>
            <p:ph type="ftr" sz="quarter" idx="11"/>
          </p:nvPr>
        </p:nvSpPr>
        <p:spPr/>
        <p:txBody>
          <a:bodyPr/>
          <a:lstStyle/>
          <a:p>
            <a:endParaRPr kumimoji="1" lang="ja-JP" altLang="en-US"/>
          </a:p>
        </p:txBody>
      </p:sp>
      <p:sp>
        <p:nvSpPr>
          <p:cNvPr id="1047"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049" name="タイトル 1"/>
          <p:cNvSpPr>
            <a:spLocks noGrp="1"/>
          </p:cNvSpPr>
          <p:nvPr>
            <p:ph type="title"/>
          </p:nvPr>
        </p:nvSpPr>
        <p:spPr/>
        <p:txBody>
          <a:bodyPr/>
          <a:lstStyle/>
          <a:p>
            <a:r>
              <a:rPr kumimoji="1" lang="ja-JP" altLang="en-US"/>
              <a:t>マスター タイトルの書式設定</a:t>
            </a:r>
            <a:endParaRPr kumimoji="1" lang="ja-JP" altLang="en-US" dirty="0"/>
          </a:p>
        </p:txBody>
      </p:sp>
      <p:sp>
        <p:nvSpPr>
          <p:cNvPr id="1050" name="コンテンツ プレースホルダー 2"/>
          <p:cNvSpPr>
            <a:spLocks noGrp="1"/>
          </p:cNvSpPr>
          <p:nvPr>
            <p:ph sz="half" idx="1"/>
          </p:nvPr>
        </p:nvSpPr>
        <p:spPr>
          <a:xfrm>
            <a:off x="457200" y="1302611"/>
            <a:ext cx="3970784" cy="317735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1051" name="コンテンツ プレースホルダー 3"/>
          <p:cNvSpPr>
            <a:spLocks noGrp="1"/>
          </p:cNvSpPr>
          <p:nvPr>
            <p:ph sz="half" idx="2"/>
          </p:nvPr>
        </p:nvSpPr>
        <p:spPr>
          <a:xfrm>
            <a:off x="4680012" y="1302611"/>
            <a:ext cx="4006788" cy="317735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1052" name="日付プレースホルダー 4"/>
          <p:cNvSpPr>
            <a:spLocks noGrp="1"/>
          </p:cNvSpPr>
          <p:nvPr>
            <p:ph type="dt" sz="half" idx="10"/>
          </p:nvPr>
        </p:nvSpPr>
        <p:spPr/>
        <p:txBody>
          <a:bodyPr/>
          <a:lstStyle/>
          <a:p>
            <a:fld id="{3E220A51-F8EA-429A-8E6F-F02BE74E28F7}" type="datetimeFigureOut">
              <a:rPr kumimoji="1" lang="ja-JP" altLang="en-US" smtClean="0"/>
              <a:t>2021/1/28</a:t>
            </a:fld>
            <a:endParaRPr kumimoji="1" lang="ja-JP" altLang="en-US" dirty="0"/>
          </a:p>
        </p:txBody>
      </p:sp>
      <p:sp>
        <p:nvSpPr>
          <p:cNvPr id="1053" name="フッター プレースホルダー 5"/>
          <p:cNvSpPr>
            <a:spLocks noGrp="1"/>
          </p:cNvSpPr>
          <p:nvPr>
            <p:ph type="ftr" sz="quarter" idx="11"/>
          </p:nvPr>
        </p:nvSpPr>
        <p:spPr/>
        <p:txBody>
          <a:bodyPr/>
          <a:lstStyle/>
          <a:p>
            <a:endParaRPr kumimoji="1" lang="ja-JP" altLang="en-US"/>
          </a:p>
        </p:txBody>
      </p:sp>
      <p:sp>
        <p:nvSpPr>
          <p:cNvPr id="1054" name="スライド番号プレースホルダー 6"/>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56" name="タイトル 1"/>
          <p:cNvSpPr>
            <a:spLocks noGrp="1"/>
          </p:cNvSpPr>
          <p:nvPr>
            <p:ph type="title"/>
          </p:nvPr>
        </p:nvSpPr>
        <p:spPr/>
        <p:txBody>
          <a:bodyPr/>
          <a:lstStyle>
            <a:lvl1pPr>
              <a:defRPr/>
            </a:lvl1pPr>
          </a:lstStyle>
          <a:p>
            <a:r>
              <a:rPr kumimoji="1" lang="ja-JP" altLang="en-US"/>
              <a:t>マスター タイトルの書式設定</a:t>
            </a:r>
            <a:endParaRPr kumimoji="1" lang="ja-JP" altLang="en-US" dirty="0"/>
          </a:p>
        </p:txBody>
      </p:sp>
      <p:sp>
        <p:nvSpPr>
          <p:cNvPr id="1057" name="テキスト プレースホルダー 2"/>
          <p:cNvSpPr>
            <a:spLocks noGrp="1"/>
          </p:cNvSpPr>
          <p:nvPr>
            <p:ph type="body" idx="1"/>
          </p:nvPr>
        </p:nvSpPr>
        <p:spPr>
          <a:xfrm>
            <a:off x="457200" y="1151335"/>
            <a:ext cx="3970784"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1058" name="コンテンツ プレースホルダー 3"/>
          <p:cNvSpPr>
            <a:spLocks noGrp="1"/>
          </p:cNvSpPr>
          <p:nvPr>
            <p:ph sz="half" idx="2"/>
          </p:nvPr>
        </p:nvSpPr>
        <p:spPr>
          <a:xfrm>
            <a:off x="457200" y="1631156"/>
            <a:ext cx="3970784" cy="2848806"/>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1059" name="テキスト プレースホルダー 4"/>
          <p:cNvSpPr>
            <a:spLocks noGrp="1"/>
          </p:cNvSpPr>
          <p:nvPr>
            <p:ph type="body" sz="quarter" idx="3"/>
          </p:nvPr>
        </p:nvSpPr>
        <p:spPr>
          <a:xfrm>
            <a:off x="4716016" y="1151335"/>
            <a:ext cx="3970784"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1060" name="コンテンツ プレースホルダー 5"/>
          <p:cNvSpPr>
            <a:spLocks noGrp="1"/>
          </p:cNvSpPr>
          <p:nvPr>
            <p:ph sz="quarter" idx="4"/>
          </p:nvPr>
        </p:nvSpPr>
        <p:spPr>
          <a:xfrm>
            <a:off x="4716016" y="1631156"/>
            <a:ext cx="3970784" cy="2848806"/>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1061" name="日付プレースホルダー 6"/>
          <p:cNvSpPr>
            <a:spLocks noGrp="1"/>
          </p:cNvSpPr>
          <p:nvPr>
            <p:ph type="dt" sz="half" idx="10"/>
          </p:nvPr>
        </p:nvSpPr>
        <p:spPr/>
        <p:txBody>
          <a:bodyPr/>
          <a:lstStyle/>
          <a:p>
            <a:fld id="{3E220A51-F8EA-429A-8E6F-F02BE74E28F7}" type="datetimeFigureOut">
              <a:rPr kumimoji="1" lang="ja-JP" altLang="en-US" smtClean="0"/>
              <a:t>2021/1/28</a:t>
            </a:fld>
            <a:endParaRPr kumimoji="1" lang="ja-JP" altLang="en-US"/>
          </a:p>
        </p:txBody>
      </p:sp>
      <p:sp>
        <p:nvSpPr>
          <p:cNvPr id="1062" name="フッター プレースホルダー 7"/>
          <p:cNvSpPr>
            <a:spLocks noGrp="1"/>
          </p:cNvSpPr>
          <p:nvPr>
            <p:ph type="ftr" sz="quarter" idx="11"/>
          </p:nvPr>
        </p:nvSpPr>
        <p:spPr/>
        <p:txBody>
          <a:bodyPr/>
          <a:lstStyle/>
          <a:p>
            <a:endParaRPr kumimoji="1" lang="ja-JP" altLang="en-US"/>
          </a:p>
        </p:txBody>
      </p:sp>
      <p:sp>
        <p:nvSpPr>
          <p:cNvPr id="1063" name="スライド番号プレースホルダー 8"/>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065" name="タイトル 1"/>
          <p:cNvSpPr>
            <a:spLocks noGrp="1"/>
          </p:cNvSpPr>
          <p:nvPr>
            <p:ph type="title"/>
          </p:nvPr>
        </p:nvSpPr>
        <p:spPr/>
        <p:txBody>
          <a:bodyPr/>
          <a:lstStyle/>
          <a:p>
            <a:r>
              <a:rPr kumimoji="1" lang="ja-JP" altLang="en-US"/>
              <a:t>マスター タイトルの書式設定</a:t>
            </a:r>
            <a:endParaRPr kumimoji="1" lang="ja-JP" altLang="en-US" dirty="0"/>
          </a:p>
        </p:txBody>
      </p:sp>
      <p:sp>
        <p:nvSpPr>
          <p:cNvPr id="1066" name="日付プレースホルダー 2"/>
          <p:cNvSpPr>
            <a:spLocks noGrp="1"/>
          </p:cNvSpPr>
          <p:nvPr>
            <p:ph type="dt" sz="half" idx="10"/>
          </p:nvPr>
        </p:nvSpPr>
        <p:spPr/>
        <p:txBody>
          <a:bodyPr/>
          <a:lstStyle/>
          <a:p>
            <a:fld id="{3E220A51-F8EA-429A-8E6F-F02BE74E28F7}" type="datetimeFigureOut">
              <a:rPr kumimoji="1" lang="ja-JP" altLang="en-US" smtClean="0"/>
              <a:t>2021/1/28</a:t>
            </a:fld>
            <a:endParaRPr kumimoji="1" lang="ja-JP" altLang="en-US"/>
          </a:p>
        </p:txBody>
      </p:sp>
      <p:sp>
        <p:nvSpPr>
          <p:cNvPr id="1067" name="フッター プレースホルダー 3"/>
          <p:cNvSpPr>
            <a:spLocks noGrp="1"/>
          </p:cNvSpPr>
          <p:nvPr>
            <p:ph type="ftr" sz="quarter" idx="11"/>
          </p:nvPr>
        </p:nvSpPr>
        <p:spPr/>
        <p:txBody>
          <a:bodyPr/>
          <a:lstStyle/>
          <a:p>
            <a:endParaRPr kumimoji="1" lang="ja-JP" altLang="en-US"/>
          </a:p>
        </p:txBody>
      </p:sp>
      <p:sp>
        <p:nvSpPr>
          <p:cNvPr id="1068" name="スライド番号プレースホルダー 4"/>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070" name="日付プレースホルダー 1"/>
          <p:cNvSpPr>
            <a:spLocks noGrp="1"/>
          </p:cNvSpPr>
          <p:nvPr>
            <p:ph type="dt" sz="half" idx="10"/>
          </p:nvPr>
        </p:nvSpPr>
        <p:spPr/>
        <p:txBody>
          <a:bodyPr/>
          <a:lstStyle/>
          <a:p>
            <a:fld id="{3E220A51-F8EA-429A-8E6F-F02BE74E28F7}" type="datetimeFigureOut">
              <a:rPr kumimoji="1" lang="ja-JP" altLang="en-US" smtClean="0"/>
              <a:t>2021/1/28</a:t>
            </a:fld>
            <a:endParaRPr kumimoji="1" lang="ja-JP" altLang="en-US"/>
          </a:p>
        </p:txBody>
      </p:sp>
      <p:sp>
        <p:nvSpPr>
          <p:cNvPr id="1071" name="フッター プレースホルダー 2"/>
          <p:cNvSpPr>
            <a:spLocks noGrp="1"/>
          </p:cNvSpPr>
          <p:nvPr>
            <p:ph type="ftr" sz="quarter" idx="11"/>
          </p:nvPr>
        </p:nvSpPr>
        <p:spPr/>
        <p:txBody>
          <a:bodyPr/>
          <a:lstStyle/>
          <a:p>
            <a:endParaRPr kumimoji="1" lang="ja-JP" altLang="en-US"/>
          </a:p>
        </p:txBody>
      </p:sp>
      <p:sp>
        <p:nvSpPr>
          <p:cNvPr id="1072" name="スライド番号プレースホルダー 3"/>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1074" name="タイトル 1"/>
          <p:cNvSpPr>
            <a:spLocks noGrp="1"/>
          </p:cNvSpPr>
          <p:nvPr>
            <p:ph type="title"/>
          </p:nvPr>
        </p:nvSpPr>
        <p:spPr>
          <a:xfrm>
            <a:off x="457201" y="204787"/>
            <a:ext cx="3008313" cy="871538"/>
          </a:xfrm>
        </p:spPr>
        <p:txBody>
          <a:bodyPr anchor="b">
            <a:normAutofit/>
          </a:bodyPr>
          <a:lstStyle>
            <a:lvl1pPr algn="l">
              <a:defRPr sz="2400" b="1"/>
            </a:lvl1pPr>
          </a:lstStyle>
          <a:p>
            <a:r>
              <a:rPr kumimoji="1" lang="ja-JP" altLang="en-US"/>
              <a:t>マスター タイトルの書式設定</a:t>
            </a:r>
            <a:endParaRPr kumimoji="1" lang="ja-JP" altLang="en-US" dirty="0"/>
          </a:p>
        </p:txBody>
      </p:sp>
      <p:sp>
        <p:nvSpPr>
          <p:cNvPr id="1075" name="コンテンツ プレースホルダー 2"/>
          <p:cNvSpPr>
            <a:spLocks noGrp="1"/>
          </p:cNvSpPr>
          <p:nvPr>
            <p:ph idx="1"/>
          </p:nvPr>
        </p:nvSpPr>
        <p:spPr>
          <a:xfrm>
            <a:off x="3635896" y="204789"/>
            <a:ext cx="4727438" cy="42317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1076" name="テキスト プレースホルダー 3"/>
          <p:cNvSpPr>
            <a:spLocks noGrp="1"/>
          </p:cNvSpPr>
          <p:nvPr>
            <p:ph type="body" sz="half" idx="2"/>
          </p:nvPr>
        </p:nvSpPr>
        <p:spPr>
          <a:xfrm>
            <a:off x="457202" y="1275606"/>
            <a:ext cx="3008312" cy="320435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1077" name="日付プレースホルダー 4"/>
          <p:cNvSpPr>
            <a:spLocks noGrp="1"/>
          </p:cNvSpPr>
          <p:nvPr>
            <p:ph type="dt" sz="half" idx="10"/>
          </p:nvPr>
        </p:nvSpPr>
        <p:spPr/>
        <p:txBody>
          <a:bodyPr/>
          <a:lstStyle/>
          <a:p>
            <a:fld id="{3E220A51-F8EA-429A-8E6F-F02BE74E28F7}" type="datetimeFigureOut">
              <a:rPr kumimoji="1" lang="ja-JP" altLang="en-US" smtClean="0"/>
              <a:t>2021/1/28</a:t>
            </a:fld>
            <a:endParaRPr kumimoji="1" lang="ja-JP" altLang="en-US"/>
          </a:p>
        </p:txBody>
      </p:sp>
      <p:sp>
        <p:nvSpPr>
          <p:cNvPr id="1078" name="フッター プレースホルダー 5"/>
          <p:cNvSpPr>
            <a:spLocks noGrp="1"/>
          </p:cNvSpPr>
          <p:nvPr>
            <p:ph type="ftr" sz="quarter" idx="11"/>
          </p:nvPr>
        </p:nvSpPr>
        <p:spPr/>
        <p:txBody>
          <a:bodyPr/>
          <a:lstStyle/>
          <a:p>
            <a:endParaRPr kumimoji="1" lang="ja-JP" altLang="en-US"/>
          </a:p>
        </p:txBody>
      </p:sp>
      <p:sp>
        <p:nvSpPr>
          <p:cNvPr id="1079" name="スライド番号プレースホルダー 6"/>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081" name="タイトル 1"/>
          <p:cNvSpPr>
            <a:spLocks noGrp="1"/>
          </p:cNvSpPr>
          <p:nvPr>
            <p:ph type="title"/>
          </p:nvPr>
        </p:nvSpPr>
        <p:spPr>
          <a:xfrm>
            <a:off x="1792288" y="3516855"/>
            <a:ext cx="5486400" cy="425054"/>
          </a:xfrm>
        </p:spPr>
        <p:txBody>
          <a:bodyPr anchor="b">
            <a:normAutofit/>
          </a:bodyPr>
          <a:lstStyle>
            <a:lvl1pPr algn="l">
              <a:defRPr sz="2400" b="1"/>
            </a:lvl1pPr>
          </a:lstStyle>
          <a:p>
            <a:r>
              <a:rPr kumimoji="1" lang="ja-JP" altLang="en-US"/>
              <a:t>マスター タイトルの書式設定</a:t>
            </a:r>
            <a:endParaRPr kumimoji="1" lang="ja-JP" altLang="en-US" dirty="0"/>
          </a:p>
        </p:txBody>
      </p:sp>
      <p:sp>
        <p:nvSpPr>
          <p:cNvPr id="1082" name="図プレースホルダー 2"/>
          <p:cNvSpPr>
            <a:spLocks noGrp="1"/>
          </p:cNvSpPr>
          <p:nvPr>
            <p:ph type="pic" idx="1"/>
          </p:nvPr>
        </p:nvSpPr>
        <p:spPr>
          <a:xfrm>
            <a:off x="1792288" y="159482"/>
            <a:ext cx="5486400" cy="328412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a:t>アイコンをクリックして図を追加</a:t>
            </a:r>
            <a:endParaRPr kumimoji="1" lang="ja-JP" altLang="en-US" dirty="0"/>
          </a:p>
        </p:txBody>
      </p:sp>
      <p:sp>
        <p:nvSpPr>
          <p:cNvPr id="1083" name="テキスト プレースホルダー 3"/>
          <p:cNvSpPr>
            <a:spLocks noGrp="1"/>
          </p:cNvSpPr>
          <p:nvPr>
            <p:ph type="body" sz="half" idx="2"/>
          </p:nvPr>
        </p:nvSpPr>
        <p:spPr>
          <a:xfrm>
            <a:off x="1792288" y="3975907"/>
            <a:ext cx="5486400" cy="50405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1084" name="日付プレースホルダー 4"/>
          <p:cNvSpPr>
            <a:spLocks noGrp="1"/>
          </p:cNvSpPr>
          <p:nvPr>
            <p:ph type="dt" sz="half" idx="10"/>
          </p:nvPr>
        </p:nvSpPr>
        <p:spPr/>
        <p:txBody>
          <a:bodyPr/>
          <a:lstStyle/>
          <a:p>
            <a:fld id="{3E220A51-F8EA-429A-8E6F-F02BE74E28F7}" type="datetimeFigureOut">
              <a:rPr kumimoji="1" lang="ja-JP" altLang="en-US" smtClean="0"/>
              <a:t>2021/1/28</a:t>
            </a:fld>
            <a:endParaRPr kumimoji="1" lang="ja-JP" altLang="en-US"/>
          </a:p>
        </p:txBody>
      </p:sp>
      <p:sp>
        <p:nvSpPr>
          <p:cNvPr id="1085" name="フッター プレースホルダー 5"/>
          <p:cNvSpPr>
            <a:spLocks noGrp="1"/>
          </p:cNvSpPr>
          <p:nvPr>
            <p:ph type="ftr" sz="quarter" idx="11"/>
          </p:nvPr>
        </p:nvSpPr>
        <p:spPr/>
        <p:txBody>
          <a:bodyPr/>
          <a:lstStyle/>
          <a:p>
            <a:endParaRPr kumimoji="1" lang="ja-JP" altLang="en-US"/>
          </a:p>
        </p:txBody>
      </p:sp>
      <p:sp>
        <p:nvSpPr>
          <p:cNvPr id="1086" name="スライド番号プレースホルダー 6"/>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5" name="フッター プレースホルダー 4"/>
          <p:cNvSpPr>
            <a:spLocks noGrp="1"/>
          </p:cNvSpPr>
          <p:nvPr>
            <p:ph type="ftr" sz="quarter" idx="3"/>
          </p:nvPr>
        </p:nvSpPr>
        <p:spPr>
          <a:xfrm>
            <a:off x="2519772" y="4677984"/>
            <a:ext cx="4104456" cy="273844"/>
          </a:xfrm>
          <a:prstGeom prst="rect">
            <a:avLst/>
          </a:prstGeom>
        </p:spPr>
        <p:txBody>
          <a:bodyPr vert="horz" lIns="91440" tIns="45720" rIns="91440" bIns="45720" rtlCol="0" anchor="ctr"/>
          <a:lstStyle>
            <a:lvl1pPr algn="ctr">
              <a:defRPr sz="1200">
                <a:solidFill>
                  <a:schemeClr val="tx1"/>
                </a:solidFill>
                <a:latin typeface="+mn-ea"/>
                <a:ea typeface="+mn-ea"/>
              </a:defRPr>
            </a:lvl1pPr>
          </a:lstStyle>
          <a:p>
            <a:endParaRPr lang="ja-JP" altLang="en-US" dirty="0"/>
          </a:p>
        </p:txBody>
      </p:sp>
      <p:sp>
        <p:nvSpPr>
          <p:cNvPr id="1026" name="タイトル プレースホルダー 1"/>
          <p:cNvSpPr>
            <a:spLocks noGrp="1"/>
          </p:cNvSpPr>
          <p:nvPr>
            <p:ph type="title"/>
          </p:nvPr>
        </p:nvSpPr>
        <p:spPr>
          <a:xfrm>
            <a:off x="457200" y="313990"/>
            <a:ext cx="8229600" cy="745592"/>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1027" name="テキスト プレースホルダー 2"/>
          <p:cNvSpPr>
            <a:spLocks noGrp="1"/>
          </p:cNvSpPr>
          <p:nvPr>
            <p:ph type="body" idx="1"/>
          </p:nvPr>
        </p:nvSpPr>
        <p:spPr>
          <a:xfrm>
            <a:off x="457200" y="1302610"/>
            <a:ext cx="8229600" cy="3211004"/>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endParaRPr kumimoji="1" lang="en-US" altLang="ja-JP" dirty="0"/>
          </a:p>
          <a:p>
            <a:pPr lvl="5"/>
            <a:r>
              <a:rPr kumimoji="1" lang="ja-JP" altLang="en-US" dirty="0"/>
              <a:t>第 </a:t>
            </a:r>
            <a:r>
              <a:rPr kumimoji="1" lang="en-US" altLang="ja-JP" dirty="0"/>
              <a:t>6 </a:t>
            </a:r>
            <a:r>
              <a:rPr kumimoji="1" lang="ja-JP" altLang="en-US" dirty="0"/>
              <a:t>レベル</a:t>
            </a:r>
          </a:p>
          <a:p>
            <a:pPr lvl="6"/>
            <a:r>
              <a:rPr kumimoji="1" lang="ja-JP" altLang="en-US" dirty="0"/>
              <a:t>第 </a:t>
            </a:r>
            <a:r>
              <a:rPr kumimoji="1" lang="en-US" altLang="ja-JP" dirty="0"/>
              <a:t>7 </a:t>
            </a:r>
            <a:r>
              <a:rPr kumimoji="1" lang="ja-JP" altLang="en-US" dirty="0"/>
              <a:t>レベル</a:t>
            </a:r>
          </a:p>
          <a:p>
            <a:pPr lvl="7"/>
            <a:r>
              <a:rPr kumimoji="1" lang="ja-JP" altLang="en-US" dirty="0"/>
              <a:t>第 </a:t>
            </a:r>
            <a:r>
              <a:rPr kumimoji="1" lang="en-US" altLang="ja-JP" dirty="0"/>
              <a:t>8 </a:t>
            </a:r>
            <a:r>
              <a:rPr kumimoji="1" lang="ja-JP" altLang="en-US" dirty="0"/>
              <a:t>レベル</a:t>
            </a:r>
          </a:p>
          <a:p>
            <a:pPr lvl="8"/>
            <a:r>
              <a:rPr kumimoji="1" lang="ja-JP" altLang="en-US" dirty="0"/>
              <a:t>第 </a:t>
            </a:r>
            <a:r>
              <a:rPr kumimoji="1" lang="en-US" altLang="ja-JP" dirty="0"/>
              <a:t>9 </a:t>
            </a:r>
            <a:r>
              <a:rPr kumimoji="1" lang="ja-JP" altLang="en-US" dirty="0"/>
              <a:t>レベル</a:t>
            </a:r>
          </a:p>
        </p:txBody>
      </p:sp>
      <p:sp>
        <p:nvSpPr>
          <p:cNvPr id="1028" name="日付プレースホルダー 3"/>
          <p:cNvSpPr>
            <a:spLocks noGrp="1"/>
          </p:cNvSpPr>
          <p:nvPr>
            <p:ph type="dt" sz="half" idx="2"/>
          </p:nvPr>
        </p:nvSpPr>
        <p:spPr>
          <a:xfrm>
            <a:off x="457200" y="4677984"/>
            <a:ext cx="1882552" cy="273844"/>
          </a:xfrm>
          <a:prstGeom prst="rect">
            <a:avLst/>
          </a:prstGeom>
        </p:spPr>
        <p:txBody>
          <a:bodyPr vert="horz" lIns="91440" tIns="45720" rIns="91440" bIns="45720" rtlCol="0" anchor="ctr"/>
          <a:lstStyle>
            <a:lvl1pPr algn="l">
              <a:defRPr sz="1200">
                <a:solidFill>
                  <a:schemeClr val="tx1"/>
                </a:solidFill>
                <a:latin typeface="+mn-lt"/>
                <a:ea typeface="+mn-ea"/>
              </a:defRPr>
            </a:lvl1pPr>
          </a:lstStyle>
          <a:p>
            <a:fld id="{3E220A51-F8EA-429A-8E6F-F02BE74E28F7}" type="datetimeFigureOut">
              <a:rPr lang="ja-JP" altLang="en-US" smtClean="0"/>
              <a:pPr/>
              <a:t>2021/1/28</a:t>
            </a:fld>
            <a:endParaRPr lang="ja-JP" altLang="en-US" dirty="0"/>
          </a:p>
        </p:txBody>
      </p:sp>
      <p:sp>
        <p:nvSpPr>
          <p:cNvPr id="1029" name="スライド番号プレースホルダー 5"/>
          <p:cNvSpPr>
            <a:spLocks noGrp="1"/>
          </p:cNvSpPr>
          <p:nvPr>
            <p:ph type="sldNum" sz="quarter" idx="4"/>
          </p:nvPr>
        </p:nvSpPr>
        <p:spPr>
          <a:xfrm>
            <a:off x="6768244" y="4677984"/>
            <a:ext cx="1918556" cy="273844"/>
          </a:xfrm>
          <a:prstGeom prst="rect">
            <a:avLst/>
          </a:prstGeom>
        </p:spPr>
        <p:txBody>
          <a:bodyPr vert="horz" lIns="91440" tIns="45720" rIns="91440" bIns="45720" rtlCol="0" anchor="ctr"/>
          <a:lstStyle>
            <a:lvl1pPr algn="r">
              <a:defRPr sz="1200">
                <a:solidFill>
                  <a:schemeClr val="tx1"/>
                </a:solidFill>
                <a:latin typeface="+mn-lt"/>
                <a:ea typeface="+mn-ea"/>
              </a:defRPr>
            </a:lvl1pPr>
          </a:lstStyle>
          <a:p>
            <a:fld id="{2C9400E4-C46D-48FA-AEA0-ED136F70A0E5}" type="slidenum">
              <a:rPr lang="ja-JP" altLang="en-US" smtClean="0"/>
              <a:pPr/>
              <a:t>‹#›</a:t>
            </a:fld>
            <a:endParaRPr lang="ja-JP" alt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kumimoji="1" sz="4400" b="0" kern="1200">
          <a:solidFill>
            <a:schemeClr val="tx1"/>
          </a:solidFill>
          <a:latin typeface="+mj-ea"/>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457200" indent="-457200" algn="l" defTabSz="914400" rtl="0" eaLnBrk="1" latinLnBrk="0" hangingPunct="1">
        <a:spcBef>
          <a:spcPct val="20000"/>
        </a:spcBef>
        <a:buFont typeface="Arial" panose="020B0604020202020204" pitchFamily="34" charset="0"/>
        <a:buChar char="•"/>
        <a:defRPr kumimoji="1" sz="3200" kern="1200">
          <a:solidFill>
            <a:schemeClr val="tx1"/>
          </a:solidFill>
          <a:latin typeface="+mn-ea"/>
          <a:ea typeface="+mn-ea"/>
          <a:cs typeface="+mn-cs"/>
        </a:defRPr>
      </a:lvl1pPr>
      <a:lvl2pPr marL="914400" indent="-45720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257300" indent="-3429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714500" indent="-342900" algn="l" defTabSz="914400" rtl="0" eaLnBrk="1" latinLnBrk="0" hangingPunct="1">
        <a:spcBef>
          <a:spcPct val="20000"/>
        </a:spcBef>
        <a:buSzPct val="100000"/>
        <a:buFont typeface="Arial" panose="020B0604020202020204" pitchFamily="34" charset="0"/>
        <a:buChar char="•"/>
        <a:defRPr kumimoji="1" sz="2000" kern="1200">
          <a:solidFill>
            <a:schemeClr val="tx1"/>
          </a:solidFill>
          <a:latin typeface="+mn-lt"/>
          <a:ea typeface="+mn-ea"/>
          <a:cs typeface="+mn-cs"/>
        </a:defRPr>
      </a:lvl4pPr>
      <a:lvl5pPr marL="2171700" marR="0" indent="-342900" algn="l" defTabSz="914400" rtl="0" eaLnBrk="1" fontAlgn="auto" latinLnBrk="0" hangingPunct="1">
        <a:lnSpc>
          <a:spcPct val="100000"/>
        </a:lnSpc>
        <a:spcBef>
          <a:spcPct val="20000"/>
        </a:spcBef>
        <a:spcAft>
          <a:spcPts val="0"/>
        </a:spcAft>
        <a:buClrTx/>
        <a:buSzPct val="100000"/>
        <a:buFont typeface="Arial" panose="020B0604020202020204" pitchFamily="34" charset="0"/>
        <a:buChar char="•"/>
        <a:tabLst/>
        <a:defRPr kumimoji="1" sz="2000" kern="1200">
          <a:solidFill>
            <a:schemeClr val="tx1"/>
          </a:solidFill>
          <a:latin typeface="+mn-lt"/>
          <a:ea typeface="+mn-ea"/>
          <a:cs typeface="+mn-cs"/>
        </a:defRPr>
      </a:lvl5pPr>
      <a:lvl6pPr marL="2571750" indent="-285750" algn="l" defTabSz="914400" rtl="0" eaLnBrk="1" latinLnBrk="0" hangingPunct="1">
        <a:spcBef>
          <a:spcPct val="20000"/>
        </a:spcBef>
        <a:buFont typeface="Arial" panose="020B0604020202020204" pitchFamily="34" charset="0"/>
        <a:buChar char="•"/>
        <a:defRPr kumimoji="1" sz="1800" kern="1200">
          <a:solidFill>
            <a:schemeClr val="tx1"/>
          </a:solidFill>
          <a:latin typeface="+mn-lt"/>
          <a:ea typeface="+mn-ea"/>
          <a:cs typeface="+mn-cs"/>
        </a:defRPr>
      </a:lvl6pPr>
      <a:lvl7pPr marL="30289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j-ea"/>
          <a:cs typeface="+mn-cs"/>
        </a:defRPr>
      </a:lvl7pPr>
      <a:lvl8pPr marL="34861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j-ea"/>
          <a:cs typeface="+mn-cs"/>
        </a:defRPr>
      </a:lvl8pPr>
      <a:lvl9pPr marL="39433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2" name="正方形/長方形 755"/>
          <p:cNvSpPr/>
          <p:nvPr/>
        </p:nvSpPr>
        <p:spPr>
          <a:xfrm>
            <a:off x="1548253" y="1976843"/>
            <a:ext cx="6243137" cy="807244"/>
          </a:xfrm>
          <a:prstGeom prst="rect">
            <a:avLst/>
          </a:prstGeom>
        </p:spPr>
        <p:txBody>
          <a:bodyPr wrap="square" lIns="68580" tIns="34290" rIns="68580" bIns="34290" anchor="t">
            <a:spAutoFit/>
          </a:bodyPr>
          <a:lstStyle/>
          <a:p>
            <a:pPr algn="ctr">
              <a:defRPr/>
            </a:pPr>
            <a:r>
              <a:rPr lang="en-US" altLang="ja-JP" sz="2400" b="1" dirty="0">
                <a:latin typeface="Meiryo UI"/>
                <a:ea typeface="Meiryo UI"/>
                <a:cs typeface="+mn-lt"/>
              </a:rPr>
              <a:t>【</a:t>
            </a:r>
            <a:r>
              <a:rPr lang="ja-JP" sz="2400" b="1">
                <a:latin typeface="Meiryo UI"/>
                <a:ea typeface="Meiryo UI"/>
                <a:cs typeface="+mn-lt"/>
              </a:rPr>
              <a:t>先端的サービスの名称</a:t>
            </a:r>
            <a:r>
              <a:rPr lang="en-US" altLang="ja-JP" sz="2400" b="1" dirty="0">
                <a:latin typeface="Meiryo UI"/>
                <a:ea typeface="Meiryo UI"/>
                <a:cs typeface="+mn-lt"/>
              </a:rPr>
              <a:t>】</a:t>
            </a:r>
            <a:endParaRPr lang="ja-JP" altLang="en-US" sz="2400" b="1" dirty="0">
              <a:latin typeface="Meiryo UI"/>
              <a:ea typeface="Meiryo UI"/>
              <a:cs typeface="+mn-lt"/>
            </a:endParaRPr>
          </a:p>
          <a:p>
            <a:pPr algn="ctr">
              <a:defRPr/>
            </a:pPr>
            <a:r>
              <a:rPr lang="en-US" altLang="ja-JP" sz="2400" b="1" dirty="0">
                <a:latin typeface="Meiryo UI"/>
                <a:ea typeface="Meiryo UI"/>
                <a:cs typeface="+mn-lt"/>
              </a:rPr>
              <a:t>【事業者名】</a:t>
            </a:r>
            <a:endParaRPr lang="ja-JP" altLang="en-US" sz="2400" b="1" dirty="0">
              <a:latin typeface="Meiryo UI"/>
              <a:ea typeface="Meiryo UI"/>
              <a:cs typeface="+mn-lt"/>
            </a:endParaRPr>
          </a:p>
        </p:txBody>
      </p:sp>
      <p:sp>
        <p:nvSpPr>
          <p:cNvPr id="1113" name="テキスト ボックス 1"/>
          <p:cNvSpPr txBox="1"/>
          <p:nvPr/>
        </p:nvSpPr>
        <p:spPr>
          <a:xfrm>
            <a:off x="753208" y="4262804"/>
            <a:ext cx="8165122" cy="58388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altLang="ja-JP" sz="1600" b="1">
                <a:solidFill>
                  <a:srgbClr val="FF0000"/>
                </a:solidFill>
                <a:latin typeface="Meiryo"/>
                <a:ea typeface="Meiryo UI"/>
              </a:rPr>
              <a:t>※</a:t>
            </a:r>
            <a:r>
              <a:rPr lang="ja-JP" sz="1600" b="1">
                <a:solidFill>
                  <a:srgbClr val="FF0000"/>
                </a:solidFill>
                <a:latin typeface="Meiryo"/>
                <a:ea typeface="Meiryo"/>
              </a:rPr>
              <a:t>本様式は、自由に枚数を変更して頂いて構いません。</a:t>
            </a:r>
            <a:r>
              <a:rPr lang="en-US" altLang="ja-JP" sz="1600" b="1">
                <a:latin typeface="Meiryo"/>
                <a:ea typeface="Meiryo UI"/>
              </a:rPr>
              <a:t>​</a:t>
            </a:r>
            <a:endParaRPr b="1"/>
          </a:p>
          <a:p>
            <a:pPr algn="ctr"/>
            <a:r>
              <a:rPr lang="ja-JP" sz="1600" b="1">
                <a:solidFill>
                  <a:srgbClr val="FF0000"/>
                </a:solidFill>
                <a:latin typeface="Meiryo"/>
                <a:ea typeface="Meiryo"/>
              </a:rPr>
              <a:t>なお、提出時には赤字の文字を削除してください。</a:t>
            </a:r>
            <a:r>
              <a:rPr lang="en-US" altLang="ja-JP" sz="1600" b="1">
                <a:latin typeface="Meiryo"/>
                <a:ea typeface="Meiryo UI"/>
              </a:rPr>
              <a:t>​</a:t>
            </a:r>
            <a:endParaRPr b="1"/>
          </a:p>
        </p:txBody>
      </p:sp>
      <p:sp>
        <p:nvSpPr>
          <p:cNvPr id="1114" name="テキスト ボックス 1"/>
          <p:cNvSpPr txBox="1"/>
          <p:nvPr/>
        </p:nvSpPr>
        <p:spPr>
          <a:xfrm>
            <a:off x="1437934" y="2812072"/>
            <a:ext cx="7238066" cy="337661"/>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en-US" altLang="ja-JP" sz="1600" u="sng" dirty="0">
                <a:latin typeface="Meiryo"/>
                <a:ea typeface="+mn-lt"/>
                <a:cs typeface="+mn-lt"/>
              </a:rPr>
              <a:t>【</a:t>
            </a:r>
            <a:r>
              <a:rPr lang="ja-JP" sz="1600" u="sng">
                <a:latin typeface="Meiryo"/>
                <a:ea typeface="Meiryo"/>
                <a:cs typeface="+mn-lt"/>
              </a:rPr>
              <a:t>観光・交通、防災・インフラ、ウェルネス、その他（</a:t>
            </a:r>
            <a:r>
              <a:rPr lang="ja-JP" altLang="en-US" sz="1600" u="sng">
                <a:latin typeface="Meiryo"/>
                <a:ea typeface="Meiryo"/>
                <a:cs typeface="+mn-lt"/>
              </a:rPr>
              <a:t>　　　　　）</a:t>
            </a:r>
            <a:r>
              <a:rPr lang="en-US" altLang="ja-JP" sz="1600" u="sng" dirty="0">
                <a:latin typeface="Meiryo"/>
                <a:ea typeface="+mn-lt"/>
              </a:rPr>
              <a:t>】</a:t>
            </a:r>
            <a:endParaRPr lang="ja-JP" altLang="en-US"/>
          </a:p>
        </p:txBody>
      </p:sp>
      <p:sp>
        <p:nvSpPr>
          <p:cNvPr id="1115" name="テキスト ボックス 2"/>
          <p:cNvSpPr txBox="1"/>
          <p:nvPr/>
        </p:nvSpPr>
        <p:spPr>
          <a:xfrm>
            <a:off x="679938" y="3127130"/>
            <a:ext cx="8165122" cy="338554"/>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en-US" altLang="ja-JP" sz="1600" dirty="0">
                <a:solidFill>
                  <a:srgbClr val="FF0000"/>
                </a:solidFill>
                <a:latin typeface="Meiryo"/>
                <a:ea typeface="Meiryo UI"/>
              </a:rPr>
              <a:t>※</a:t>
            </a:r>
            <a:r>
              <a:rPr lang="en-US" altLang="ja-JP" sz="1600" dirty="0" err="1">
                <a:solidFill>
                  <a:srgbClr val="FF0000"/>
                </a:solidFill>
                <a:latin typeface="Meiryo"/>
                <a:ea typeface="Meiryo UI"/>
              </a:rPr>
              <a:t>当てはまるすべての分野に〇を記載してください</a:t>
            </a:r>
            <a:r>
              <a:rPr lang="en-US" altLang="ja-JP" sz="1600" dirty="0">
                <a:solidFill>
                  <a:srgbClr val="FF0000"/>
                </a:solidFill>
                <a:latin typeface="Meiryo"/>
                <a:ea typeface="Meiryo UI"/>
              </a:rPr>
              <a:t>。</a:t>
            </a:r>
          </a:p>
        </p:txBody>
      </p:sp>
      <p:sp>
        <p:nvSpPr>
          <p:cNvPr id="1116" name="正方形/長方形 100"/>
          <p:cNvSpPr/>
          <p:nvPr/>
        </p:nvSpPr>
        <p:spPr>
          <a:xfrm>
            <a:off x="0" y="-6866"/>
            <a:ext cx="9144000" cy="525002"/>
          </a:xfrm>
          <a:prstGeom prst="rect">
            <a:avLst/>
          </a:prstGeom>
          <a:solidFill>
            <a:schemeClr val="tx2">
              <a:lumMod val="50000"/>
            </a:schemeClr>
          </a:solidFill>
          <a:ln w="12700" cap="flat" cmpd="sng" algn="ctr">
            <a:solidFill>
              <a:schemeClr val="tx2"/>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kumimoji="1" lang="ja-JP" altLang="en-US" sz="3600">
              <a:solidFill>
                <a:schemeClr val="bg1"/>
              </a:solidFill>
              <a:latin typeface="Meiryo UI"/>
              <a:ea typeface="Meiryo UI"/>
            </a:endParaRPr>
          </a:p>
        </p:txBody>
      </p:sp>
      <p:sp>
        <p:nvSpPr>
          <p:cNvPr id="1117" name="正方形/長方形 101"/>
          <p:cNvSpPr/>
          <p:nvPr/>
        </p:nvSpPr>
        <p:spPr>
          <a:xfrm>
            <a:off x="97522" y="138171"/>
            <a:ext cx="6243137" cy="345579"/>
          </a:xfrm>
          <a:prstGeom prst="rect">
            <a:avLst/>
          </a:prstGeom>
        </p:spPr>
        <p:txBody>
          <a:bodyPr wrap="square" lIns="68580" tIns="34290" rIns="68580" bIns="34290" anchor="t">
            <a:spAutoFit/>
          </a:bodyPr>
          <a:lstStyle/>
          <a:p>
            <a:pPr>
              <a:defRPr/>
            </a:pPr>
            <a:r>
              <a:rPr lang="en-US" altLang="ja-JP" b="1" dirty="0">
                <a:solidFill>
                  <a:schemeClr val="bg1"/>
                </a:solidFill>
                <a:latin typeface="Meiryo"/>
                <a:ea typeface="Meiryo"/>
                <a:cs typeface="+mn-lt"/>
              </a:rPr>
              <a:t>様式４　先端的サービス事業提案書</a:t>
            </a:r>
            <a:endParaRPr lang="ja-JP">
              <a:solidFill>
                <a:schemeClr val="bg1"/>
              </a:solidFill>
              <a:ea typeface="游ゴシック"/>
            </a:endParaRPr>
          </a:p>
        </p:txBody>
      </p:sp>
    </p:spTree>
    <p:extLst>
      <p:ext uri="{BB962C8B-B14F-4D97-AF65-F5344CB8AC3E}">
        <p14:creationId xmlns:p14="http://schemas.microsoft.com/office/powerpoint/2010/main" val="22578944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5" name="正方形/長方形 472"/>
          <p:cNvSpPr/>
          <p:nvPr/>
        </p:nvSpPr>
        <p:spPr>
          <a:xfrm>
            <a:off x="0" y="-6866"/>
            <a:ext cx="9144000" cy="525002"/>
          </a:xfrm>
          <a:prstGeom prst="rect">
            <a:avLst/>
          </a:prstGeom>
          <a:solidFill>
            <a:schemeClr val="tx2">
              <a:lumMod val="50000"/>
            </a:schemeClr>
          </a:solidFill>
          <a:ln w="12700" cap="flat" cmpd="sng" algn="ctr">
            <a:solidFill>
              <a:schemeClr val="tx2"/>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kumimoji="1" lang="ja-JP" altLang="en-US" sz="3600">
              <a:solidFill>
                <a:schemeClr val="bg1"/>
              </a:solidFill>
              <a:latin typeface="Meiryo UI"/>
              <a:ea typeface="Meiryo UI"/>
            </a:endParaRPr>
          </a:p>
        </p:txBody>
      </p:sp>
      <p:sp>
        <p:nvSpPr>
          <p:cNvPr id="1196" name="正方形/長方形 755"/>
          <p:cNvSpPr/>
          <p:nvPr/>
        </p:nvSpPr>
        <p:spPr>
          <a:xfrm>
            <a:off x="97522" y="123132"/>
            <a:ext cx="7649906" cy="345579"/>
          </a:xfrm>
          <a:prstGeom prst="rect">
            <a:avLst/>
          </a:prstGeom>
        </p:spPr>
        <p:txBody>
          <a:bodyPr wrap="square" lIns="68580" tIns="34290" rIns="68580" bIns="34290" anchor="t">
            <a:spAutoFit/>
          </a:bodyPr>
          <a:lstStyle/>
          <a:p>
            <a:pPr>
              <a:defRPr/>
            </a:pPr>
            <a:r>
              <a:rPr lang="ja-JP" altLang="en-US" b="1">
                <a:solidFill>
                  <a:schemeClr val="bg1"/>
                </a:solidFill>
                <a:latin typeface="Meiryo"/>
                <a:ea typeface="Meiryo"/>
                <a:cs typeface="+mn-lt"/>
              </a:rPr>
              <a:t>９　</a:t>
            </a:r>
            <a:r>
              <a:rPr lang="ja-JP" b="1">
                <a:solidFill>
                  <a:schemeClr val="bg1"/>
                </a:solidFill>
                <a:latin typeface="Meiryo"/>
                <a:ea typeface="Meiryo"/>
                <a:cs typeface="+mn-lt"/>
              </a:rPr>
              <a:t>事業実績</a:t>
            </a:r>
            <a:endParaRPr lang="ja-JP" altLang="en-US" b="1">
              <a:solidFill>
                <a:schemeClr val="bg1"/>
              </a:solidFill>
              <a:latin typeface="Meiryo"/>
              <a:ea typeface="Meiryo"/>
              <a:cs typeface="+mn-lt"/>
            </a:endParaRPr>
          </a:p>
        </p:txBody>
      </p:sp>
      <p:sp>
        <p:nvSpPr>
          <p:cNvPr id="1197" name="テキスト ボックス 1"/>
          <p:cNvSpPr txBox="1"/>
          <p:nvPr/>
        </p:nvSpPr>
        <p:spPr>
          <a:xfrm>
            <a:off x="254977" y="592015"/>
            <a:ext cx="8699986" cy="46077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ja-JP" sz="1200">
                <a:solidFill>
                  <a:srgbClr val="FF0000"/>
                </a:solidFill>
                <a:latin typeface="Meiryo"/>
                <a:ea typeface="Meiryo"/>
              </a:rPr>
              <a:t>貴社が実施する「先端的サービス」について、既に国又は地方公共団体等での</a:t>
            </a:r>
            <a:r>
              <a:rPr lang="ja-JP" altLang="en-US" sz="1200">
                <a:solidFill>
                  <a:srgbClr val="FF0000"/>
                </a:solidFill>
                <a:latin typeface="Meiryo"/>
                <a:ea typeface="Meiryo"/>
              </a:rPr>
              <a:t>導</a:t>
            </a:r>
            <a:r>
              <a:rPr lang="ja-JP" sz="1200">
                <a:solidFill>
                  <a:srgbClr val="FF0000"/>
                </a:solidFill>
                <a:latin typeface="Meiryo"/>
                <a:ea typeface="Meiryo"/>
              </a:rPr>
              <a:t>入事例や導入予定</a:t>
            </a:r>
            <a:r>
              <a:rPr lang="ja-JP" altLang="en-US" sz="1200">
                <a:solidFill>
                  <a:srgbClr val="FF0000"/>
                </a:solidFill>
                <a:latin typeface="Meiryo"/>
                <a:ea typeface="Meiryo"/>
              </a:rPr>
              <a:t>が</a:t>
            </a:r>
            <a:r>
              <a:rPr lang="ja-JP" sz="1200">
                <a:solidFill>
                  <a:srgbClr val="FF0000"/>
                </a:solidFill>
                <a:latin typeface="Meiryo"/>
                <a:ea typeface="Meiryo"/>
              </a:rPr>
              <a:t>あれば、その実績や予定を記載してください。</a:t>
            </a:r>
            <a:endParaRPr lang="ja-JP" sz="1200">
              <a:latin typeface="Meiryo"/>
              <a:ea typeface="Meiryo"/>
              <a:cs typeface="+mn-lt"/>
            </a:endParaRPr>
          </a:p>
        </p:txBody>
      </p:sp>
      <p:sp>
        <p:nvSpPr>
          <p:cNvPr id="1198" name="四角形 96"/>
          <p:cNvSpPr/>
          <p:nvPr/>
        </p:nvSpPr>
        <p:spPr>
          <a:xfrm>
            <a:off x="7454579" y="61776"/>
            <a:ext cx="1570344" cy="421974"/>
          </a:xfrm>
          <a:prstGeom prst="rect">
            <a:avLst/>
          </a:prstGeom>
          <a:noFill/>
          <a:ln w="12700" cap="flat" cmpd="sng" algn="ctr">
            <a:solidFill>
              <a:schemeClr val="bg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r>
              <a:rPr lang="ja-JP" altLang="en-US" b="1"/>
              <a:t>必須</a:t>
            </a:r>
            <a:r>
              <a:rPr lang="ja-JP" altLang="en-US" sz="1200" b="1"/>
              <a:t>提案項目</a:t>
            </a:r>
            <a:endParaRPr lang="ja-JP" altLang="en-US" b="1"/>
          </a:p>
        </p:txBody>
      </p:sp>
    </p:spTree>
    <p:extLst>
      <p:ext uri="{BB962C8B-B14F-4D97-AF65-F5344CB8AC3E}">
        <p14:creationId xmlns:p14="http://schemas.microsoft.com/office/powerpoint/2010/main" val="18600040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4" name="正方形/長方形 472"/>
          <p:cNvSpPr/>
          <p:nvPr/>
        </p:nvSpPr>
        <p:spPr>
          <a:xfrm>
            <a:off x="0" y="-6866"/>
            <a:ext cx="9144000" cy="525002"/>
          </a:xfrm>
          <a:prstGeom prst="rect">
            <a:avLst/>
          </a:prstGeom>
          <a:solidFill>
            <a:schemeClr val="tx2">
              <a:lumMod val="50000"/>
            </a:schemeClr>
          </a:solidFill>
          <a:ln w="12700" cap="flat" cmpd="sng" algn="ctr">
            <a:solidFill>
              <a:schemeClr val="tx2"/>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kumimoji="1" lang="ja-JP" altLang="en-US" sz="3600">
              <a:solidFill>
                <a:schemeClr val="bg1"/>
              </a:solidFill>
              <a:latin typeface="Meiryo UI"/>
              <a:ea typeface="Meiryo UI"/>
            </a:endParaRPr>
          </a:p>
        </p:txBody>
      </p:sp>
      <p:sp>
        <p:nvSpPr>
          <p:cNvPr id="1205" name="正方形/長方形 755"/>
          <p:cNvSpPr/>
          <p:nvPr/>
        </p:nvSpPr>
        <p:spPr>
          <a:xfrm>
            <a:off x="97522" y="123132"/>
            <a:ext cx="7649906" cy="346249"/>
          </a:xfrm>
          <a:prstGeom prst="rect">
            <a:avLst/>
          </a:prstGeom>
        </p:spPr>
        <p:txBody>
          <a:bodyPr wrap="square" lIns="68580" tIns="34290" rIns="68580" bIns="34290" anchor="t">
            <a:spAutoFit/>
          </a:bodyPr>
          <a:lstStyle/>
          <a:p>
            <a:pPr>
              <a:defRPr/>
            </a:pPr>
            <a:r>
              <a:rPr lang="ja-JP" altLang="en-US" b="1">
                <a:solidFill>
                  <a:schemeClr val="bg1"/>
                </a:solidFill>
                <a:latin typeface="Meiryo"/>
                <a:ea typeface="Meiryo"/>
                <a:cs typeface="+mn-lt"/>
              </a:rPr>
              <a:t>10　実装に向けたスケジュール</a:t>
            </a:r>
            <a:endParaRPr lang="ja-JP" b="1">
              <a:solidFill>
                <a:schemeClr val="bg1"/>
              </a:solidFill>
              <a:latin typeface="Meiryo"/>
              <a:ea typeface="Meiryo"/>
              <a:cs typeface="+mn-lt"/>
            </a:endParaRPr>
          </a:p>
        </p:txBody>
      </p:sp>
      <p:sp>
        <p:nvSpPr>
          <p:cNvPr id="1206" name="テキスト ボックス 1"/>
          <p:cNvSpPr txBox="1"/>
          <p:nvPr/>
        </p:nvSpPr>
        <p:spPr>
          <a:xfrm>
            <a:off x="254977" y="592015"/>
            <a:ext cx="8699986" cy="46077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ja-JP" sz="1200">
                <a:solidFill>
                  <a:srgbClr val="FF0000"/>
                </a:solidFill>
                <a:latin typeface="Meiryo"/>
                <a:ea typeface="Meiryo"/>
              </a:rPr>
              <a:t>貴社が実施する「先端的サービス」の</a:t>
            </a:r>
            <a:r>
              <a:rPr lang="ja-JP" altLang="en-US" sz="1200">
                <a:solidFill>
                  <a:srgbClr val="FF0000"/>
                </a:solidFill>
                <a:latin typeface="Meiryo"/>
                <a:ea typeface="Meiryo"/>
              </a:rPr>
              <a:t>実</a:t>
            </a:r>
            <a:r>
              <a:rPr lang="ja-JP" sz="1200">
                <a:solidFill>
                  <a:srgbClr val="FF0000"/>
                </a:solidFill>
                <a:latin typeface="Meiryo"/>
                <a:ea typeface="Meiryo"/>
              </a:rPr>
              <a:t>施・実</a:t>
            </a:r>
            <a:r>
              <a:rPr lang="ja-JP" altLang="en-US" sz="1200">
                <a:solidFill>
                  <a:srgbClr val="FF0000"/>
                </a:solidFill>
                <a:latin typeface="Meiryo"/>
                <a:ea typeface="Meiryo"/>
              </a:rPr>
              <a:t>現</a:t>
            </a:r>
            <a:r>
              <a:rPr lang="ja-JP" sz="1200">
                <a:solidFill>
                  <a:srgbClr val="FF0000"/>
                </a:solidFill>
                <a:latin typeface="Meiryo"/>
                <a:ea typeface="Meiryo"/>
              </a:rPr>
              <a:t>に向け、実証実験等の</a:t>
            </a:r>
            <a:r>
              <a:rPr lang="ja-JP" altLang="en-US" sz="1200">
                <a:solidFill>
                  <a:srgbClr val="FF0000"/>
                </a:solidFill>
                <a:latin typeface="Meiryo"/>
                <a:ea typeface="Meiryo"/>
              </a:rPr>
              <a:t>想定されるプロセス（スケジュール）</a:t>
            </a:r>
            <a:r>
              <a:rPr lang="ja-JP" sz="1200">
                <a:solidFill>
                  <a:srgbClr val="FF0000"/>
                </a:solidFill>
                <a:latin typeface="Meiryo"/>
                <a:ea typeface="Meiryo"/>
              </a:rPr>
              <a:t>について記載してください</a:t>
            </a:r>
            <a:r>
              <a:rPr lang="ja-JP" altLang="en-US" sz="1200">
                <a:solidFill>
                  <a:srgbClr val="FF0000"/>
                </a:solidFill>
                <a:latin typeface="Meiryo"/>
                <a:ea typeface="Meiryo"/>
              </a:rPr>
              <a:t>。</a:t>
            </a:r>
            <a:endParaRPr lang="ja-JP" sz="1200">
              <a:solidFill>
                <a:srgbClr val="000000"/>
              </a:solidFill>
              <a:latin typeface="游ゴシック"/>
              <a:ea typeface="游ゴシック"/>
              <a:cs typeface="+mn-lt"/>
            </a:endParaRPr>
          </a:p>
        </p:txBody>
      </p:sp>
      <p:sp>
        <p:nvSpPr>
          <p:cNvPr id="1207" name="四角形 97"/>
          <p:cNvSpPr/>
          <p:nvPr/>
        </p:nvSpPr>
        <p:spPr>
          <a:xfrm>
            <a:off x="7454579" y="61776"/>
            <a:ext cx="1570344" cy="421974"/>
          </a:xfrm>
          <a:prstGeom prst="rect">
            <a:avLst/>
          </a:prstGeom>
          <a:noFill/>
          <a:ln w="12700" cap="flat" cmpd="sng" algn="ctr">
            <a:solidFill>
              <a:schemeClr val="bg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r>
              <a:rPr lang="ja-JP" altLang="en-US" b="1"/>
              <a:t>必須</a:t>
            </a:r>
            <a:r>
              <a:rPr lang="ja-JP" altLang="en-US" sz="1200" b="1"/>
              <a:t>提案項目</a:t>
            </a:r>
            <a:endParaRPr lang="ja-JP" altLang="en-US" b="1"/>
          </a:p>
        </p:txBody>
      </p:sp>
    </p:spTree>
    <p:extLst>
      <p:ext uri="{BB962C8B-B14F-4D97-AF65-F5344CB8AC3E}">
        <p14:creationId xmlns:p14="http://schemas.microsoft.com/office/powerpoint/2010/main" val="19880178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3" name="正方形/長方形 472"/>
          <p:cNvSpPr/>
          <p:nvPr/>
        </p:nvSpPr>
        <p:spPr>
          <a:xfrm>
            <a:off x="0" y="-6866"/>
            <a:ext cx="9144000" cy="525002"/>
          </a:xfrm>
          <a:prstGeom prst="rect">
            <a:avLst/>
          </a:prstGeom>
          <a:solidFill>
            <a:schemeClr val="tx2">
              <a:lumMod val="50000"/>
            </a:schemeClr>
          </a:solidFill>
          <a:ln w="12700" cap="flat" cmpd="sng" algn="ctr">
            <a:solidFill>
              <a:schemeClr val="tx2"/>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kumimoji="1" lang="ja-JP" altLang="en-US" sz="3600">
              <a:solidFill>
                <a:schemeClr val="bg1"/>
              </a:solidFill>
              <a:latin typeface="Meiryo UI"/>
              <a:ea typeface="Meiryo UI"/>
            </a:endParaRPr>
          </a:p>
        </p:txBody>
      </p:sp>
      <p:sp>
        <p:nvSpPr>
          <p:cNvPr id="1214" name="正方形/長方形 755"/>
          <p:cNvSpPr/>
          <p:nvPr/>
        </p:nvSpPr>
        <p:spPr>
          <a:xfrm>
            <a:off x="97522" y="123132"/>
            <a:ext cx="7649906" cy="346249"/>
          </a:xfrm>
          <a:prstGeom prst="rect">
            <a:avLst/>
          </a:prstGeom>
        </p:spPr>
        <p:txBody>
          <a:bodyPr wrap="square" lIns="68580" tIns="34290" rIns="68580" bIns="34290" anchor="t">
            <a:spAutoFit/>
          </a:bodyPr>
          <a:lstStyle/>
          <a:p>
            <a:pPr>
              <a:defRPr/>
            </a:pPr>
            <a:r>
              <a:rPr lang="ja-JP" altLang="en-US" b="1">
                <a:solidFill>
                  <a:schemeClr val="bg1"/>
                </a:solidFill>
                <a:latin typeface="Meiryo"/>
                <a:ea typeface="Meiryo"/>
                <a:cs typeface="+mn-lt"/>
              </a:rPr>
              <a:t>11　概算費用</a:t>
            </a:r>
            <a:endParaRPr lang="ja-JP" b="1">
              <a:solidFill>
                <a:schemeClr val="bg1"/>
              </a:solidFill>
              <a:latin typeface="Meiryo"/>
              <a:ea typeface="Meiryo"/>
            </a:endParaRPr>
          </a:p>
        </p:txBody>
      </p:sp>
      <p:sp>
        <p:nvSpPr>
          <p:cNvPr id="1215" name="テキスト ボックス 1"/>
          <p:cNvSpPr txBox="1"/>
          <p:nvPr/>
        </p:nvSpPr>
        <p:spPr>
          <a:xfrm>
            <a:off x="254977" y="592015"/>
            <a:ext cx="8699986" cy="68237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Bef>
                <a:spcPct val="20000"/>
              </a:spcBef>
            </a:pPr>
            <a:r>
              <a:rPr lang="ja-JP" sz="1200" u="none">
                <a:solidFill>
                  <a:srgbClr val="FF0000"/>
                </a:solidFill>
                <a:latin typeface="Meiryo"/>
                <a:ea typeface="Meiryo"/>
              </a:rPr>
              <a:t>貴社が実施する「先端的サービス」の実</a:t>
            </a:r>
            <a:r>
              <a:rPr lang="ja-JP" altLang="en-US" sz="1200" u="none">
                <a:solidFill>
                  <a:srgbClr val="FF0000"/>
                </a:solidFill>
                <a:latin typeface="Meiryo"/>
                <a:ea typeface="Meiryo"/>
              </a:rPr>
              <a:t>現に向け、概算費用（負担主体も）について記載してください。</a:t>
            </a:r>
            <a:endParaRPr lang="ja-JP" altLang="en-US" sz="1200" u="none" dirty="0">
              <a:ea typeface="+mn-lt"/>
              <a:cs typeface="+mn-lt"/>
            </a:endParaRPr>
          </a:p>
          <a:p>
            <a:pPr>
              <a:spcBef>
                <a:spcPct val="20000"/>
              </a:spcBef>
            </a:pPr>
            <a:r>
              <a:rPr lang="ja-JP" altLang="en-US" sz="1200" u="none">
                <a:solidFill>
                  <a:srgbClr val="FF0000"/>
                </a:solidFill>
                <a:latin typeface="Meiryo"/>
                <a:ea typeface="Meiryo"/>
              </a:rPr>
              <a:t>記載にあたっては、初期の導入コストと導入後のランニングコストを分けて記載してください。</a:t>
            </a:r>
          </a:p>
          <a:p>
            <a:r>
              <a:rPr lang="ja-JP" altLang="en-US" sz="1200" u="none" dirty="0">
                <a:solidFill>
                  <a:srgbClr val="FF0000"/>
                </a:solidFill>
                <a:latin typeface="Meiryo"/>
                <a:ea typeface="Meiryo"/>
                <a:cs typeface="+mn-lt"/>
              </a:rPr>
              <a:t>また、運用にあたり国等の補助事業の活用の可能性がある場合は、併せて記載してください。</a:t>
            </a:r>
            <a:endParaRPr lang="ja-JP" sz="1200" u="none" dirty="0">
              <a:solidFill>
                <a:srgbClr val="FF0000"/>
              </a:solidFill>
              <a:latin typeface="Meiryo"/>
              <a:ea typeface="Meiryo"/>
              <a:cs typeface="+mn-lt"/>
            </a:endParaRPr>
          </a:p>
        </p:txBody>
      </p:sp>
      <p:sp>
        <p:nvSpPr>
          <p:cNvPr id="1216" name="四角形 98"/>
          <p:cNvSpPr/>
          <p:nvPr/>
        </p:nvSpPr>
        <p:spPr>
          <a:xfrm>
            <a:off x="7454579" y="61776"/>
            <a:ext cx="1570344" cy="421974"/>
          </a:xfrm>
          <a:prstGeom prst="rect">
            <a:avLst/>
          </a:prstGeom>
          <a:noFill/>
          <a:ln w="12700" cap="flat" cmpd="sng" algn="ctr">
            <a:solidFill>
              <a:schemeClr val="bg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r>
              <a:rPr lang="ja-JP" altLang="en-US" b="1"/>
              <a:t>必須</a:t>
            </a:r>
            <a:r>
              <a:rPr lang="ja-JP" altLang="en-US" sz="1200" b="1"/>
              <a:t>提案項目</a:t>
            </a:r>
            <a:endParaRPr lang="ja-JP" altLang="en-US" b="1"/>
          </a:p>
        </p:txBody>
      </p:sp>
    </p:spTree>
    <p:extLst>
      <p:ext uri="{BB962C8B-B14F-4D97-AF65-F5344CB8AC3E}">
        <p14:creationId xmlns:p14="http://schemas.microsoft.com/office/powerpoint/2010/main" val="11805734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2" name="正方形/長方形 472"/>
          <p:cNvSpPr/>
          <p:nvPr/>
        </p:nvSpPr>
        <p:spPr>
          <a:xfrm>
            <a:off x="0" y="-6866"/>
            <a:ext cx="9144000" cy="525002"/>
          </a:xfrm>
          <a:prstGeom prst="rect">
            <a:avLst/>
          </a:prstGeom>
          <a:solidFill>
            <a:schemeClr val="tx2">
              <a:lumMod val="50000"/>
            </a:schemeClr>
          </a:solidFill>
          <a:ln w="12700" cap="flat" cmpd="sng" algn="ctr">
            <a:solidFill>
              <a:schemeClr val="tx2"/>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kumimoji="1" lang="ja-JP" altLang="en-US" sz="3600">
              <a:solidFill>
                <a:schemeClr val="bg1"/>
              </a:solidFill>
              <a:latin typeface="Meiryo UI"/>
              <a:ea typeface="Meiryo UI"/>
            </a:endParaRPr>
          </a:p>
        </p:txBody>
      </p:sp>
      <p:sp>
        <p:nvSpPr>
          <p:cNvPr id="1223" name="正方形/長方形 755"/>
          <p:cNvSpPr/>
          <p:nvPr/>
        </p:nvSpPr>
        <p:spPr>
          <a:xfrm>
            <a:off x="97522" y="123132"/>
            <a:ext cx="7649906" cy="346249"/>
          </a:xfrm>
          <a:prstGeom prst="rect">
            <a:avLst/>
          </a:prstGeom>
        </p:spPr>
        <p:txBody>
          <a:bodyPr wrap="square" lIns="68580" tIns="34290" rIns="68580" bIns="34290" anchor="t">
            <a:spAutoFit/>
          </a:bodyPr>
          <a:lstStyle/>
          <a:p>
            <a:pPr>
              <a:defRPr/>
            </a:pPr>
            <a:r>
              <a:rPr lang="ja-JP" altLang="en-US" b="1">
                <a:solidFill>
                  <a:schemeClr val="bg1"/>
                </a:solidFill>
                <a:latin typeface="Meiryo"/>
                <a:ea typeface="Meiryo"/>
                <a:cs typeface="+mn-lt"/>
              </a:rPr>
              <a:t>12　持</a:t>
            </a:r>
            <a:r>
              <a:rPr lang="ja-JP" b="1">
                <a:solidFill>
                  <a:schemeClr val="bg1"/>
                </a:solidFill>
                <a:latin typeface="Meiryo"/>
                <a:ea typeface="Meiryo"/>
                <a:cs typeface="+mn-lt"/>
              </a:rPr>
              <a:t>続可能な</a:t>
            </a:r>
            <a:r>
              <a:rPr lang="ja-JP" altLang="en-US" b="1">
                <a:solidFill>
                  <a:schemeClr val="bg1"/>
                </a:solidFill>
                <a:latin typeface="Meiryo"/>
                <a:ea typeface="Meiryo"/>
                <a:cs typeface="+mn-lt"/>
              </a:rPr>
              <a:t>ビジネス・マネタイズモデル</a:t>
            </a:r>
            <a:endParaRPr lang="ja-JP" b="1">
              <a:solidFill>
                <a:schemeClr val="bg1"/>
              </a:solidFill>
              <a:latin typeface="Meiryo"/>
              <a:ea typeface="Meiryo"/>
            </a:endParaRPr>
          </a:p>
        </p:txBody>
      </p:sp>
      <p:sp>
        <p:nvSpPr>
          <p:cNvPr id="1224" name="テキスト ボックス 1"/>
          <p:cNvSpPr txBox="1"/>
          <p:nvPr/>
        </p:nvSpPr>
        <p:spPr>
          <a:xfrm>
            <a:off x="254977" y="592015"/>
            <a:ext cx="8699986" cy="46077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Bef>
                <a:spcPct val="20000"/>
              </a:spcBef>
            </a:pPr>
            <a:r>
              <a:rPr lang="ja-JP" sz="1200">
                <a:solidFill>
                  <a:srgbClr val="FF0000"/>
                </a:solidFill>
                <a:latin typeface="Meiryo"/>
                <a:ea typeface="Meiryo"/>
              </a:rPr>
              <a:t>貴社が実施する「</a:t>
            </a:r>
            <a:r>
              <a:rPr lang="ja-JP" altLang="en-US" sz="1200">
                <a:solidFill>
                  <a:srgbClr val="FF0000"/>
                </a:solidFill>
                <a:latin typeface="Meiryo"/>
                <a:ea typeface="Meiryo"/>
              </a:rPr>
              <a:t>先端的サ</a:t>
            </a:r>
            <a:r>
              <a:rPr lang="ja-JP" sz="1200">
                <a:solidFill>
                  <a:srgbClr val="FF0000"/>
                </a:solidFill>
                <a:latin typeface="Meiryo"/>
                <a:ea typeface="Meiryo"/>
              </a:rPr>
              <a:t>ー</a:t>
            </a:r>
            <a:r>
              <a:rPr lang="ja-JP" altLang="en-US" sz="1200">
                <a:solidFill>
                  <a:srgbClr val="FF0000"/>
                </a:solidFill>
                <a:latin typeface="Meiryo"/>
                <a:ea typeface="Meiryo"/>
              </a:rPr>
              <a:t>ビス</a:t>
            </a:r>
            <a:r>
              <a:rPr lang="ja-JP" sz="1200">
                <a:solidFill>
                  <a:srgbClr val="FF0000"/>
                </a:solidFill>
                <a:latin typeface="Meiryo"/>
                <a:ea typeface="Meiryo"/>
              </a:rPr>
              <a:t>」を長期的かつ持続可能性をもって運用するために想定されるビジネスモデルや、マネタイズモデル等について記載してくだ</a:t>
            </a:r>
            <a:r>
              <a:rPr lang="ja-JP" altLang="en-US" sz="1200">
                <a:solidFill>
                  <a:srgbClr val="FF0000"/>
                </a:solidFill>
                <a:latin typeface="Meiryo"/>
                <a:ea typeface="Meiryo"/>
              </a:rPr>
              <a:t>さい。</a:t>
            </a:r>
            <a:endParaRPr lang="ja-JP" sz="1200">
              <a:ea typeface="游ゴシック"/>
            </a:endParaRPr>
          </a:p>
        </p:txBody>
      </p:sp>
      <p:sp>
        <p:nvSpPr>
          <p:cNvPr id="1225" name="四角形 99"/>
          <p:cNvSpPr/>
          <p:nvPr/>
        </p:nvSpPr>
        <p:spPr>
          <a:xfrm>
            <a:off x="7454579" y="61776"/>
            <a:ext cx="1570344" cy="421974"/>
          </a:xfrm>
          <a:prstGeom prst="rect">
            <a:avLst/>
          </a:prstGeom>
          <a:noFill/>
          <a:ln w="12700" cap="flat" cmpd="sng" algn="ctr">
            <a:solidFill>
              <a:schemeClr val="bg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r>
              <a:rPr lang="ja-JP" altLang="en-US" b="1"/>
              <a:t>任意</a:t>
            </a:r>
            <a:r>
              <a:rPr lang="ja-JP" altLang="en-US" sz="1200" b="1"/>
              <a:t>提案項目</a:t>
            </a:r>
            <a:endParaRPr lang="ja-JP" altLang="en-US" b="1"/>
          </a:p>
        </p:txBody>
      </p:sp>
    </p:spTree>
    <p:extLst>
      <p:ext uri="{BB962C8B-B14F-4D97-AF65-F5344CB8AC3E}">
        <p14:creationId xmlns:p14="http://schemas.microsoft.com/office/powerpoint/2010/main" val="24280580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3" name="正方形/長方形 472"/>
          <p:cNvSpPr/>
          <p:nvPr/>
        </p:nvSpPr>
        <p:spPr>
          <a:xfrm>
            <a:off x="0" y="-6866"/>
            <a:ext cx="9144000" cy="525002"/>
          </a:xfrm>
          <a:prstGeom prst="rect">
            <a:avLst/>
          </a:prstGeom>
          <a:solidFill>
            <a:schemeClr val="tx2">
              <a:lumMod val="50000"/>
            </a:schemeClr>
          </a:solidFill>
          <a:ln w="12700" cap="flat" cmpd="sng" algn="ctr">
            <a:solidFill>
              <a:schemeClr val="tx2"/>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kumimoji="1" lang="ja-JP" altLang="en-US" sz="3600">
              <a:solidFill>
                <a:schemeClr val="bg1"/>
              </a:solidFill>
              <a:latin typeface="Meiryo UI"/>
              <a:ea typeface="Meiryo UI"/>
            </a:endParaRPr>
          </a:p>
        </p:txBody>
      </p:sp>
      <p:sp>
        <p:nvSpPr>
          <p:cNvPr id="1124" name="正方形/長方形 755"/>
          <p:cNvSpPr/>
          <p:nvPr/>
        </p:nvSpPr>
        <p:spPr>
          <a:xfrm>
            <a:off x="97522" y="123132"/>
            <a:ext cx="6243137" cy="345579"/>
          </a:xfrm>
          <a:prstGeom prst="rect">
            <a:avLst/>
          </a:prstGeom>
        </p:spPr>
        <p:txBody>
          <a:bodyPr wrap="square" lIns="68580" tIns="34290" rIns="68580" bIns="34290" anchor="t">
            <a:spAutoFit/>
          </a:bodyPr>
          <a:lstStyle/>
          <a:p>
            <a:pPr>
              <a:defRPr/>
            </a:pPr>
            <a:r>
              <a:rPr lang="en-US" altLang="ja-JP" b="1" dirty="0">
                <a:solidFill>
                  <a:schemeClr val="bg1"/>
                </a:solidFill>
                <a:latin typeface="Meiryo"/>
                <a:ea typeface="Meiryo"/>
                <a:cs typeface="+mn-lt"/>
              </a:rPr>
              <a:t>1</a:t>
            </a:r>
            <a:r>
              <a:rPr lang="ja-JP" b="1">
                <a:solidFill>
                  <a:schemeClr val="bg1"/>
                </a:solidFill>
                <a:latin typeface="Meiryo"/>
                <a:ea typeface="Meiryo"/>
                <a:cs typeface="+mn-lt"/>
              </a:rPr>
              <a:t>　解決したい地域課題と事業内容</a:t>
            </a:r>
            <a:endParaRPr lang="ja-JP">
              <a:solidFill>
                <a:schemeClr val="bg1"/>
              </a:solidFill>
              <a:ea typeface="游ゴシック"/>
            </a:endParaRPr>
          </a:p>
        </p:txBody>
      </p:sp>
      <p:sp>
        <p:nvSpPr>
          <p:cNvPr id="1125" name="テキスト ボックス 1"/>
          <p:cNvSpPr txBox="1"/>
          <p:nvPr/>
        </p:nvSpPr>
        <p:spPr>
          <a:xfrm>
            <a:off x="254977" y="592015"/>
            <a:ext cx="8699986" cy="46077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ja-JP" sz="1200">
                <a:solidFill>
                  <a:srgbClr val="FF0000"/>
                </a:solidFill>
                <a:latin typeface="Meiryo"/>
                <a:ea typeface="Meiryo"/>
              </a:rPr>
              <a:t>貴社が実施する「先端的サービス」を実施することで、解決できる鎌倉市の地域課題と事業内容をご記載ください。</a:t>
            </a:r>
            <a:endParaRPr lang="ja-JP" sz="1200">
              <a:latin typeface="Meiryo"/>
              <a:ea typeface="Meiryo"/>
            </a:endParaRPr>
          </a:p>
          <a:p>
            <a:r>
              <a:rPr lang="ja-JP" sz="1200">
                <a:solidFill>
                  <a:srgbClr val="FF0000"/>
                </a:solidFill>
                <a:latin typeface="Meiryo"/>
                <a:ea typeface="Meiryo"/>
              </a:rPr>
              <a:t>事業内容については、実施に伴う事業効果のほか、先進性や革新性がある場合には、併せて記載してください。</a:t>
            </a:r>
          </a:p>
        </p:txBody>
      </p:sp>
      <p:sp>
        <p:nvSpPr>
          <p:cNvPr id="1126" name="四角形 84"/>
          <p:cNvSpPr/>
          <p:nvPr/>
        </p:nvSpPr>
        <p:spPr>
          <a:xfrm>
            <a:off x="7454579" y="61776"/>
            <a:ext cx="1570344" cy="421974"/>
          </a:xfrm>
          <a:prstGeom prst="rect">
            <a:avLst/>
          </a:prstGeom>
          <a:noFill/>
          <a:ln w="12700" cap="flat" cmpd="sng" algn="ctr">
            <a:solidFill>
              <a:schemeClr val="bg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r>
              <a:rPr lang="ja-JP" altLang="en-US" b="1"/>
              <a:t>必須</a:t>
            </a:r>
            <a:r>
              <a:rPr lang="ja-JP" altLang="en-US" sz="1200" b="1"/>
              <a:t>提案項目</a:t>
            </a:r>
            <a:endParaRPr lang="ja-JP" altLang="en-US" b="1"/>
          </a:p>
        </p:txBody>
      </p:sp>
    </p:spTree>
    <p:extLst>
      <p:ext uri="{BB962C8B-B14F-4D97-AF65-F5344CB8AC3E}">
        <p14:creationId xmlns:p14="http://schemas.microsoft.com/office/powerpoint/2010/main" val="19941988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2" name="正方形/長方形 472"/>
          <p:cNvSpPr/>
          <p:nvPr/>
        </p:nvSpPr>
        <p:spPr>
          <a:xfrm>
            <a:off x="0" y="-6866"/>
            <a:ext cx="9144000" cy="525002"/>
          </a:xfrm>
          <a:prstGeom prst="rect">
            <a:avLst/>
          </a:prstGeom>
          <a:solidFill>
            <a:schemeClr val="tx2">
              <a:lumMod val="50000"/>
            </a:schemeClr>
          </a:solidFill>
          <a:ln w="12700" cap="flat" cmpd="sng" algn="ctr">
            <a:solidFill>
              <a:schemeClr val="tx2"/>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kumimoji="1" lang="ja-JP" altLang="en-US" sz="3600">
              <a:solidFill>
                <a:schemeClr val="bg1"/>
              </a:solidFill>
              <a:latin typeface="Meiryo UI"/>
              <a:ea typeface="Meiryo UI"/>
            </a:endParaRPr>
          </a:p>
        </p:txBody>
      </p:sp>
      <p:sp>
        <p:nvSpPr>
          <p:cNvPr id="1133" name="正方形/長方形 755"/>
          <p:cNvSpPr/>
          <p:nvPr/>
        </p:nvSpPr>
        <p:spPr>
          <a:xfrm>
            <a:off x="97522" y="123132"/>
            <a:ext cx="7649906" cy="346249"/>
          </a:xfrm>
          <a:prstGeom prst="rect">
            <a:avLst/>
          </a:prstGeom>
        </p:spPr>
        <p:txBody>
          <a:bodyPr wrap="square" lIns="68580" tIns="34290" rIns="68580" bIns="34290" anchor="t">
            <a:spAutoFit/>
          </a:bodyPr>
          <a:lstStyle/>
          <a:p>
            <a:pPr>
              <a:defRPr/>
            </a:pPr>
            <a:r>
              <a:rPr lang="ja-JP" altLang="en-US" b="1">
                <a:solidFill>
                  <a:schemeClr val="bg1"/>
                </a:solidFill>
                <a:latin typeface="Meiryo"/>
                <a:ea typeface="Meiryo"/>
                <a:cs typeface="+mn-lt"/>
              </a:rPr>
              <a:t>２　</a:t>
            </a:r>
            <a:r>
              <a:rPr lang="ja-JP" b="1">
                <a:solidFill>
                  <a:schemeClr val="bg1"/>
                </a:solidFill>
                <a:latin typeface="Meiryo"/>
                <a:ea typeface="Meiryo"/>
                <a:cs typeface="+mn-lt"/>
              </a:rPr>
              <a:t>本市で実装する上での優位性、独自性</a:t>
            </a:r>
          </a:p>
        </p:txBody>
      </p:sp>
      <p:sp>
        <p:nvSpPr>
          <p:cNvPr id="1134" name="テキスト ボックス 1"/>
          <p:cNvSpPr txBox="1"/>
          <p:nvPr/>
        </p:nvSpPr>
        <p:spPr>
          <a:xfrm>
            <a:off x="254977" y="592015"/>
            <a:ext cx="8699986" cy="27610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ja-JP" sz="1200">
                <a:solidFill>
                  <a:srgbClr val="FF0000"/>
                </a:solidFill>
                <a:latin typeface="Meiryo"/>
                <a:ea typeface="Meiryo"/>
                <a:cs typeface="+mn-lt"/>
              </a:rPr>
              <a:t>貴社が実施する「</a:t>
            </a:r>
            <a:r>
              <a:rPr lang="ja-JP" altLang="en-US" sz="1200">
                <a:solidFill>
                  <a:srgbClr val="FF0000"/>
                </a:solidFill>
                <a:latin typeface="Meiryo"/>
                <a:ea typeface="Meiryo"/>
                <a:cs typeface="+mn-lt"/>
              </a:rPr>
              <a:t>先</a:t>
            </a:r>
            <a:r>
              <a:rPr lang="ja-JP" sz="1200">
                <a:solidFill>
                  <a:srgbClr val="FF0000"/>
                </a:solidFill>
                <a:latin typeface="Meiryo"/>
                <a:ea typeface="Meiryo"/>
                <a:cs typeface="+mn-lt"/>
              </a:rPr>
              <a:t>端的サー</a:t>
            </a:r>
            <a:r>
              <a:rPr lang="ja-JP" altLang="en-US" sz="1200">
                <a:solidFill>
                  <a:srgbClr val="FF0000"/>
                </a:solidFill>
                <a:latin typeface="Meiryo"/>
                <a:ea typeface="Meiryo"/>
                <a:cs typeface="+mn-lt"/>
              </a:rPr>
              <a:t>ビス</a:t>
            </a:r>
            <a:r>
              <a:rPr lang="ja-JP" sz="1200">
                <a:solidFill>
                  <a:srgbClr val="FF0000"/>
                </a:solidFill>
                <a:latin typeface="Meiryo"/>
                <a:ea typeface="Meiryo"/>
                <a:cs typeface="+mn-lt"/>
              </a:rPr>
              <a:t>」</a:t>
            </a:r>
            <a:r>
              <a:rPr lang="ja-JP" altLang="en-US" sz="1200">
                <a:solidFill>
                  <a:srgbClr val="FF0000"/>
                </a:solidFill>
                <a:latin typeface="Meiryo"/>
                <a:ea typeface="Meiryo"/>
                <a:cs typeface="+mn-lt"/>
              </a:rPr>
              <a:t>を、鎌倉市で実施することによる優位性や独自性について</a:t>
            </a:r>
            <a:r>
              <a:rPr lang="ja-JP" sz="1200">
                <a:solidFill>
                  <a:srgbClr val="FF0000"/>
                </a:solidFill>
                <a:latin typeface="Meiryo"/>
                <a:ea typeface="Meiryo"/>
                <a:cs typeface="+mn-lt"/>
              </a:rPr>
              <a:t>記載してください。</a:t>
            </a:r>
            <a:endParaRPr lang="ja-JP" altLang="en-US" sz="1200">
              <a:solidFill>
                <a:srgbClr val="FF0000"/>
              </a:solidFill>
              <a:latin typeface="Meiryo"/>
              <a:ea typeface="Meiryo"/>
              <a:cs typeface="+mn-lt"/>
            </a:endParaRPr>
          </a:p>
        </p:txBody>
      </p:sp>
      <p:sp>
        <p:nvSpPr>
          <p:cNvPr id="1135" name="四角形 87"/>
          <p:cNvSpPr/>
          <p:nvPr/>
        </p:nvSpPr>
        <p:spPr>
          <a:xfrm>
            <a:off x="7454579" y="61776"/>
            <a:ext cx="1570344" cy="421974"/>
          </a:xfrm>
          <a:prstGeom prst="rect">
            <a:avLst/>
          </a:prstGeom>
          <a:noFill/>
          <a:ln w="12700" cap="flat" cmpd="sng" algn="ctr">
            <a:solidFill>
              <a:schemeClr val="bg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r>
              <a:rPr lang="ja-JP" altLang="en-US" b="1"/>
              <a:t>任意</a:t>
            </a:r>
            <a:r>
              <a:rPr lang="ja-JP" altLang="en-US" sz="1200" b="1"/>
              <a:t>提案項目</a:t>
            </a:r>
            <a:endParaRPr lang="ja-JP" altLang="en-US" b="1"/>
          </a:p>
        </p:txBody>
      </p:sp>
    </p:spTree>
    <p:extLst>
      <p:ext uri="{BB962C8B-B14F-4D97-AF65-F5344CB8AC3E}">
        <p14:creationId xmlns:p14="http://schemas.microsoft.com/office/powerpoint/2010/main" val="2833465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1" name="正方形/長方形 472"/>
          <p:cNvSpPr/>
          <p:nvPr/>
        </p:nvSpPr>
        <p:spPr>
          <a:xfrm>
            <a:off x="0" y="-6866"/>
            <a:ext cx="9144000" cy="525002"/>
          </a:xfrm>
          <a:prstGeom prst="rect">
            <a:avLst/>
          </a:prstGeom>
          <a:solidFill>
            <a:schemeClr val="tx2">
              <a:lumMod val="50000"/>
            </a:schemeClr>
          </a:solidFill>
          <a:ln w="12700" cap="flat" cmpd="sng" algn="ctr">
            <a:solidFill>
              <a:schemeClr val="tx2"/>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kumimoji="1" lang="ja-JP" altLang="en-US" sz="3600">
              <a:solidFill>
                <a:schemeClr val="bg1"/>
              </a:solidFill>
              <a:latin typeface="Meiryo UI"/>
              <a:ea typeface="Meiryo UI"/>
            </a:endParaRPr>
          </a:p>
        </p:txBody>
      </p:sp>
      <p:sp>
        <p:nvSpPr>
          <p:cNvPr id="1142" name="正方形/長方形 755"/>
          <p:cNvSpPr/>
          <p:nvPr/>
        </p:nvSpPr>
        <p:spPr>
          <a:xfrm>
            <a:off x="97522" y="123132"/>
            <a:ext cx="7649906" cy="345579"/>
          </a:xfrm>
          <a:prstGeom prst="rect">
            <a:avLst/>
          </a:prstGeom>
        </p:spPr>
        <p:txBody>
          <a:bodyPr wrap="square" lIns="68580" tIns="34290" rIns="68580" bIns="34290" anchor="t">
            <a:spAutoFit/>
          </a:bodyPr>
          <a:lstStyle/>
          <a:p>
            <a:pPr>
              <a:defRPr/>
            </a:pPr>
            <a:r>
              <a:rPr lang="ja-JP" b="1">
                <a:solidFill>
                  <a:schemeClr val="bg1"/>
                </a:solidFill>
                <a:latin typeface="Meiryo"/>
                <a:ea typeface="Meiryo"/>
                <a:cs typeface="+mn-lt"/>
              </a:rPr>
              <a:t>３　2030年のまちの将来像を見据え、新たに創出される価値</a:t>
            </a:r>
          </a:p>
        </p:txBody>
      </p:sp>
      <p:sp>
        <p:nvSpPr>
          <p:cNvPr id="1143" name="テキスト ボックス 1"/>
          <p:cNvSpPr txBox="1"/>
          <p:nvPr/>
        </p:nvSpPr>
        <p:spPr>
          <a:xfrm>
            <a:off x="254977" y="592015"/>
            <a:ext cx="8699986" cy="46077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ja-JP" sz="1200">
                <a:solidFill>
                  <a:srgbClr val="FF0000"/>
                </a:solidFill>
                <a:latin typeface="Meiryo"/>
                <a:ea typeface="Meiryo"/>
                <a:cs typeface="+mn-lt"/>
              </a:rPr>
              <a:t>貴社が実施する「</a:t>
            </a:r>
            <a:r>
              <a:rPr lang="ja-JP" altLang="en-US" sz="1200">
                <a:solidFill>
                  <a:srgbClr val="FF0000"/>
                </a:solidFill>
                <a:latin typeface="Meiryo"/>
                <a:ea typeface="Meiryo"/>
                <a:cs typeface="+mn-lt"/>
              </a:rPr>
              <a:t>先端的サ</a:t>
            </a:r>
            <a:r>
              <a:rPr lang="ja-JP" sz="1200">
                <a:solidFill>
                  <a:srgbClr val="FF0000"/>
                </a:solidFill>
                <a:latin typeface="Meiryo"/>
                <a:ea typeface="Meiryo"/>
                <a:cs typeface="+mn-lt"/>
              </a:rPr>
              <a:t>ー</a:t>
            </a:r>
            <a:r>
              <a:rPr lang="ja-JP" altLang="en-US" sz="1200">
                <a:solidFill>
                  <a:srgbClr val="FF0000"/>
                </a:solidFill>
                <a:latin typeface="Meiryo"/>
                <a:ea typeface="Meiryo"/>
                <a:cs typeface="+mn-lt"/>
              </a:rPr>
              <a:t>ビス</a:t>
            </a:r>
            <a:r>
              <a:rPr lang="ja-JP" sz="1200">
                <a:solidFill>
                  <a:srgbClr val="FF0000"/>
                </a:solidFill>
                <a:latin typeface="Meiryo"/>
                <a:ea typeface="Meiryo"/>
                <a:cs typeface="+mn-lt"/>
              </a:rPr>
              <a:t>」を鎌倉市で実現すること</a:t>
            </a:r>
            <a:r>
              <a:rPr lang="ja-JP" altLang="en-US" sz="1200">
                <a:solidFill>
                  <a:srgbClr val="FF0000"/>
                </a:solidFill>
                <a:latin typeface="Meiryo"/>
                <a:ea typeface="Meiryo"/>
                <a:cs typeface="+mn-lt"/>
              </a:rPr>
              <a:t>で、</a:t>
            </a:r>
            <a:r>
              <a:rPr lang="en-US" altLang="ja-JP" sz="1200" dirty="0">
                <a:solidFill>
                  <a:srgbClr val="FF0000"/>
                </a:solidFill>
                <a:latin typeface="Meiryo"/>
                <a:ea typeface="Meiryo"/>
                <a:cs typeface="+mn-lt"/>
              </a:rPr>
              <a:t>2030</a:t>
            </a:r>
            <a:r>
              <a:rPr lang="ja-JP" sz="1200">
                <a:solidFill>
                  <a:srgbClr val="FF0000"/>
                </a:solidFill>
                <a:latin typeface="Meiryo"/>
                <a:ea typeface="Meiryo"/>
                <a:cs typeface="+mn-lt"/>
              </a:rPr>
              <a:t>年の鎌倉に、どのような新たな価値が</a:t>
            </a:r>
            <a:r>
              <a:rPr lang="ja-JP" altLang="en-US" sz="1200">
                <a:solidFill>
                  <a:srgbClr val="FF0000"/>
                </a:solidFill>
                <a:latin typeface="Meiryo"/>
                <a:ea typeface="Meiryo"/>
                <a:cs typeface="+mn-lt"/>
              </a:rPr>
              <a:t>創出されるかについて</a:t>
            </a:r>
            <a:r>
              <a:rPr lang="ja-JP" sz="1200">
                <a:solidFill>
                  <a:srgbClr val="FF0000"/>
                </a:solidFill>
                <a:latin typeface="Meiryo"/>
                <a:ea typeface="Meiryo"/>
                <a:cs typeface="+mn-lt"/>
              </a:rPr>
              <a:t>記載してください。</a:t>
            </a:r>
            <a:endParaRPr lang="ja-JP" altLang="en-US" sz="1200">
              <a:solidFill>
                <a:srgbClr val="FF0000"/>
              </a:solidFill>
              <a:latin typeface="Meiryo"/>
              <a:ea typeface="Meiryo"/>
              <a:cs typeface="+mn-lt"/>
            </a:endParaRPr>
          </a:p>
        </p:txBody>
      </p:sp>
      <p:sp>
        <p:nvSpPr>
          <p:cNvPr id="1144" name="四角形 88"/>
          <p:cNvSpPr/>
          <p:nvPr/>
        </p:nvSpPr>
        <p:spPr>
          <a:xfrm>
            <a:off x="7454579" y="61776"/>
            <a:ext cx="1570344" cy="421974"/>
          </a:xfrm>
          <a:prstGeom prst="rect">
            <a:avLst/>
          </a:prstGeom>
          <a:noFill/>
          <a:ln w="12700" cap="flat" cmpd="sng" algn="ctr">
            <a:solidFill>
              <a:schemeClr val="bg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r>
              <a:rPr lang="ja-JP" altLang="en-US" b="1"/>
              <a:t>任意</a:t>
            </a:r>
            <a:r>
              <a:rPr lang="ja-JP" altLang="en-US" sz="1200" b="1"/>
              <a:t>提案項目</a:t>
            </a:r>
            <a:endParaRPr lang="ja-JP" altLang="en-US" b="1"/>
          </a:p>
        </p:txBody>
      </p:sp>
    </p:spTree>
    <p:extLst>
      <p:ext uri="{BB962C8B-B14F-4D97-AF65-F5344CB8AC3E}">
        <p14:creationId xmlns:p14="http://schemas.microsoft.com/office/powerpoint/2010/main" val="8762787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0" name="正方形/長方形 472"/>
          <p:cNvSpPr/>
          <p:nvPr/>
        </p:nvSpPr>
        <p:spPr>
          <a:xfrm>
            <a:off x="0" y="-6866"/>
            <a:ext cx="9144000" cy="525002"/>
          </a:xfrm>
          <a:prstGeom prst="rect">
            <a:avLst/>
          </a:prstGeom>
          <a:solidFill>
            <a:schemeClr val="tx2">
              <a:lumMod val="50000"/>
            </a:schemeClr>
          </a:solidFill>
          <a:ln w="12700" cap="flat" cmpd="sng" algn="ctr">
            <a:solidFill>
              <a:schemeClr val="tx2"/>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kumimoji="1" lang="ja-JP" altLang="en-US" sz="3600">
              <a:solidFill>
                <a:schemeClr val="bg1"/>
              </a:solidFill>
              <a:latin typeface="Meiryo UI"/>
              <a:ea typeface="Meiryo UI"/>
            </a:endParaRPr>
          </a:p>
        </p:txBody>
      </p:sp>
      <p:sp>
        <p:nvSpPr>
          <p:cNvPr id="1151" name="正方形/長方形 755"/>
          <p:cNvSpPr/>
          <p:nvPr/>
        </p:nvSpPr>
        <p:spPr>
          <a:xfrm>
            <a:off x="97522" y="123132"/>
            <a:ext cx="7649906" cy="345579"/>
          </a:xfrm>
          <a:prstGeom prst="rect">
            <a:avLst/>
          </a:prstGeom>
        </p:spPr>
        <p:txBody>
          <a:bodyPr wrap="square" lIns="68580" tIns="34290" rIns="68580" bIns="34290" anchor="t">
            <a:spAutoFit/>
          </a:bodyPr>
          <a:lstStyle/>
          <a:p>
            <a:pPr>
              <a:defRPr/>
            </a:pPr>
            <a:r>
              <a:rPr lang="ja-JP" altLang="en-US" b="1">
                <a:solidFill>
                  <a:schemeClr val="bg1"/>
                </a:solidFill>
                <a:latin typeface="Meiryo"/>
                <a:ea typeface="Meiryo"/>
                <a:cs typeface="+mn-lt"/>
              </a:rPr>
              <a:t>４</a:t>
            </a:r>
            <a:r>
              <a:rPr lang="ja-JP" b="1">
                <a:solidFill>
                  <a:schemeClr val="bg1"/>
                </a:solidFill>
                <a:latin typeface="Meiryo"/>
                <a:ea typeface="Meiryo"/>
                <a:cs typeface="+mn-lt"/>
              </a:rPr>
              <a:t>　事業実施に活用したい区域データ及び保有者</a:t>
            </a:r>
            <a:endParaRPr lang="ja-JP" altLang="en-US" b="1">
              <a:solidFill>
                <a:schemeClr val="bg1"/>
              </a:solidFill>
              <a:latin typeface="Meiryo"/>
              <a:ea typeface="Meiryo"/>
              <a:cs typeface="+mn-lt"/>
            </a:endParaRPr>
          </a:p>
        </p:txBody>
      </p:sp>
      <p:sp>
        <p:nvSpPr>
          <p:cNvPr id="1152" name="テキスト ボックス 1"/>
          <p:cNvSpPr txBox="1"/>
          <p:nvPr/>
        </p:nvSpPr>
        <p:spPr>
          <a:xfrm>
            <a:off x="254977" y="592015"/>
            <a:ext cx="8699986"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ja-JP" altLang="en-US" sz="1200">
                <a:solidFill>
                  <a:srgbClr val="FF0000"/>
                </a:solidFill>
                <a:latin typeface="Meiryo"/>
                <a:ea typeface="Meiryo"/>
                <a:cs typeface="+mn-lt"/>
              </a:rPr>
              <a:t>貴社が実施する「先端的サ</a:t>
            </a:r>
            <a:r>
              <a:rPr lang="ja-JP" sz="1200">
                <a:solidFill>
                  <a:srgbClr val="FF0000"/>
                </a:solidFill>
                <a:latin typeface="Meiryo"/>
                <a:ea typeface="Meiryo"/>
                <a:cs typeface="+mn-lt"/>
              </a:rPr>
              <a:t>ー</a:t>
            </a:r>
            <a:r>
              <a:rPr lang="ja-JP" altLang="en-US" sz="1200">
                <a:solidFill>
                  <a:srgbClr val="FF0000"/>
                </a:solidFill>
                <a:latin typeface="Meiryo"/>
                <a:ea typeface="Meiryo"/>
                <a:cs typeface="+mn-lt"/>
              </a:rPr>
              <a:t>ビス」</a:t>
            </a:r>
            <a:r>
              <a:rPr lang="ja-JP" sz="1200">
                <a:solidFill>
                  <a:srgbClr val="FF0000"/>
                </a:solidFill>
                <a:latin typeface="Meiryo"/>
                <a:ea typeface="Meiryo"/>
                <a:cs typeface="+mn-lt"/>
              </a:rPr>
              <a:t>の実施等に当たって活用しようとする区域データ、その保有者等に関する情報を記載して下さい。</a:t>
            </a:r>
            <a:endParaRPr lang="ja-JP" altLang="en-US" sz="1200">
              <a:solidFill>
                <a:srgbClr val="FF0000"/>
              </a:solidFill>
              <a:latin typeface="Meiryo"/>
              <a:ea typeface="Meiryo"/>
            </a:endParaRPr>
          </a:p>
        </p:txBody>
      </p:sp>
      <p:sp>
        <p:nvSpPr>
          <p:cNvPr id="1153" name="四角形 89"/>
          <p:cNvSpPr/>
          <p:nvPr/>
        </p:nvSpPr>
        <p:spPr>
          <a:xfrm>
            <a:off x="7454579" y="61776"/>
            <a:ext cx="1570344" cy="421974"/>
          </a:xfrm>
          <a:prstGeom prst="rect">
            <a:avLst/>
          </a:prstGeom>
          <a:noFill/>
          <a:ln w="12700" cap="flat" cmpd="sng" algn="ctr">
            <a:solidFill>
              <a:schemeClr val="bg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r>
              <a:rPr lang="ja-JP" altLang="en-US" b="1"/>
              <a:t>必須</a:t>
            </a:r>
            <a:r>
              <a:rPr lang="ja-JP" altLang="en-US" sz="1200" b="1"/>
              <a:t>提案項目</a:t>
            </a:r>
            <a:endParaRPr lang="ja-JP" altLang="en-US" b="1"/>
          </a:p>
        </p:txBody>
      </p:sp>
    </p:spTree>
    <p:extLst>
      <p:ext uri="{BB962C8B-B14F-4D97-AF65-F5344CB8AC3E}">
        <p14:creationId xmlns:p14="http://schemas.microsoft.com/office/powerpoint/2010/main" val="4060920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9" name="正方形/長方形 472"/>
          <p:cNvSpPr/>
          <p:nvPr/>
        </p:nvSpPr>
        <p:spPr>
          <a:xfrm>
            <a:off x="0" y="-6866"/>
            <a:ext cx="9144000" cy="525002"/>
          </a:xfrm>
          <a:prstGeom prst="rect">
            <a:avLst/>
          </a:prstGeom>
          <a:solidFill>
            <a:schemeClr val="tx2">
              <a:lumMod val="50000"/>
            </a:schemeClr>
          </a:solidFill>
          <a:ln w="12700" cap="flat" cmpd="sng" algn="ctr">
            <a:solidFill>
              <a:schemeClr val="tx2"/>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kumimoji="1" lang="ja-JP" altLang="en-US" sz="3600">
              <a:solidFill>
                <a:schemeClr val="bg1"/>
              </a:solidFill>
              <a:latin typeface="Meiryo UI"/>
              <a:ea typeface="Meiryo UI"/>
            </a:endParaRPr>
          </a:p>
        </p:txBody>
      </p:sp>
      <p:sp>
        <p:nvSpPr>
          <p:cNvPr id="1160" name="正方形/長方形 755"/>
          <p:cNvSpPr/>
          <p:nvPr/>
        </p:nvSpPr>
        <p:spPr>
          <a:xfrm>
            <a:off x="97522" y="123132"/>
            <a:ext cx="7649906" cy="346249"/>
          </a:xfrm>
          <a:prstGeom prst="rect">
            <a:avLst/>
          </a:prstGeom>
        </p:spPr>
        <p:txBody>
          <a:bodyPr wrap="square" lIns="68580" tIns="34290" rIns="68580" bIns="34290" anchor="t">
            <a:spAutoFit/>
          </a:bodyPr>
          <a:lstStyle/>
          <a:p>
            <a:pPr>
              <a:defRPr/>
            </a:pPr>
            <a:r>
              <a:rPr lang="ja-JP" altLang="en-US" b="1">
                <a:solidFill>
                  <a:schemeClr val="bg1"/>
                </a:solidFill>
                <a:latin typeface="Meiryo"/>
                <a:ea typeface="Meiryo"/>
                <a:cs typeface="+mn-lt"/>
              </a:rPr>
              <a:t>５</a:t>
            </a:r>
            <a:r>
              <a:rPr lang="ja-JP" b="1">
                <a:solidFill>
                  <a:schemeClr val="bg1"/>
                </a:solidFill>
                <a:latin typeface="Meiryo"/>
                <a:ea typeface="Meiryo"/>
                <a:cs typeface="+mn-lt"/>
              </a:rPr>
              <a:t>　取得データ管理や提供の考え方</a:t>
            </a:r>
          </a:p>
        </p:txBody>
      </p:sp>
      <p:sp>
        <p:nvSpPr>
          <p:cNvPr id="1161" name="テキスト ボックス 1"/>
          <p:cNvSpPr txBox="1"/>
          <p:nvPr/>
        </p:nvSpPr>
        <p:spPr>
          <a:xfrm>
            <a:off x="254977" y="592015"/>
            <a:ext cx="8699986"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ja-JP" sz="1200">
                <a:solidFill>
                  <a:srgbClr val="FF0000"/>
                </a:solidFill>
                <a:latin typeface="Meiryo"/>
                <a:ea typeface="Meiryo"/>
                <a:cs typeface="+mn-lt"/>
              </a:rPr>
              <a:t>貴社が実施する「先端的サービス」の実施</a:t>
            </a:r>
            <a:r>
              <a:rPr lang="ja-JP" altLang="en-US" sz="1200">
                <a:solidFill>
                  <a:srgbClr val="FF0000"/>
                </a:solidFill>
                <a:latin typeface="Meiryo"/>
                <a:ea typeface="Meiryo"/>
                <a:cs typeface="+mn-lt"/>
              </a:rPr>
              <a:t>にあたり、取得したデータの管理や提供等に関</a:t>
            </a:r>
            <a:r>
              <a:rPr lang="ja-JP" sz="1200">
                <a:solidFill>
                  <a:srgbClr val="FF0000"/>
                </a:solidFill>
                <a:latin typeface="Meiryo"/>
                <a:ea typeface="Meiryo"/>
                <a:cs typeface="+mn-lt"/>
              </a:rPr>
              <a:t>する</a:t>
            </a:r>
            <a:r>
              <a:rPr lang="ja-JP" altLang="en-US" sz="1200">
                <a:solidFill>
                  <a:srgbClr val="FF0000"/>
                </a:solidFill>
                <a:latin typeface="Meiryo"/>
                <a:ea typeface="Meiryo"/>
                <a:cs typeface="+mn-lt"/>
              </a:rPr>
              <a:t>考え方について</a:t>
            </a:r>
            <a:r>
              <a:rPr lang="ja-JP" sz="1200">
                <a:solidFill>
                  <a:srgbClr val="FF0000"/>
                </a:solidFill>
                <a:latin typeface="Meiryo"/>
                <a:ea typeface="Meiryo"/>
                <a:cs typeface="+mn-lt"/>
              </a:rPr>
              <a:t>記載してください。</a:t>
            </a:r>
            <a:endParaRPr lang="ja-JP">
              <a:solidFill>
                <a:srgbClr val="FF0000"/>
              </a:solidFill>
              <a:latin typeface="Meiryo"/>
              <a:ea typeface="Meiryo"/>
              <a:cs typeface="+mn-lt"/>
            </a:endParaRPr>
          </a:p>
        </p:txBody>
      </p:sp>
      <p:sp>
        <p:nvSpPr>
          <p:cNvPr id="1162" name="四角形 90"/>
          <p:cNvSpPr/>
          <p:nvPr/>
        </p:nvSpPr>
        <p:spPr>
          <a:xfrm>
            <a:off x="7454579" y="61776"/>
            <a:ext cx="1570344" cy="421974"/>
          </a:xfrm>
          <a:prstGeom prst="rect">
            <a:avLst/>
          </a:prstGeom>
          <a:noFill/>
          <a:ln w="12700" cap="flat" cmpd="sng" algn="ctr">
            <a:solidFill>
              <a:schemeClr val="bg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r>
              <a:rPr lang="ja-JP" altLang="en-US" b="1"/>
              <a:t>必須</a:t>
            </a:r>
            <a:r>
              <a:rPr lang="ja-JP" altLang="en-US" sz="1200" b="1"/>
              <a:t>提案項目</a:t>
            </a:r>
            <a:endParaRPr lang="ja-JP" altLang="en-US" b="1"/>
          </a:p>
        </p:txBody>
      </p:sp>
    </p:spTree>
    <p:extLst>
      <p:ext uri="{BB962C8B-B14F-4D97-AF65-F5344CB8AC3E}">
        <p14:creationId xmlns:p14="http://schemas.microsoft.com/office/powerpoint/2010/main" val="42645726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8" name="正方形/長方形 472"/>
          <p:cNvSpPr/>
          <p:nvPr/>
        </p:nvSpPr>
        <p:spPr>
          <a:xfrm>
            <a:off x="0" y="-6866"/>
            <a:ext cx="9144000" cy="525002"/>
          </a:xfrm>
          <a:prstGeom prst="rect">
            <a:avLst/>
          </a:prstGeom>
          <a:solidFill>
            <a:schemeClr val="tx2">
              <a:lumMod val="50000"/>
            </a:schemeClr>
          </a:solidFill>
          <a:ln w="12700" cap="flat" cmpd="sng" algn="ctr">
            <a:solidFill>
              <a:schemeClr val="tx2"/>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kumimoji="1" lang="ja-JP" altLang="en-US" sz="3600">
              <a:solidFill>
                <a:schemeClr val="bg1"/>
              </a:solidFill>
              <a:latin typeface="Meiryo UI"/>
              <a:ea typeface="Meiryo UI"/>
            </a:endParaRPr>
          </a:p>
        </p:txBody>
      </p:sp>
      <p:sp>
        <p:nvSpPr>
          <p:cNvPr id="1169" name="正方形/長方形 755"/>
          <p:cNvSpPr/>
          <p:nvPr/>
        </p:nvSpPr>
        <p:spPr>
          <a:xfrm>
            <a:off x="97522" y="123132"/>
            <a:ext cx="7649906" cy="346249"/>
          </a:xfrm>
          <a:prstGeom prst="rect">
            <a:avLst/>
          </a:prstGeom>
        </p:spPr>
        <p:txBody>
          <a:bodyPr wrap="square" lIns="68580" tIns="34290" rIns="68580" bIns="34290" anchor="t">
            <a:spAutoFit/>
          </a:bodyPr>
          <a:lstStyle/>
          <a:p>
            <a:pPr>
              <a:defRPr/>
            </a:pPr>
            <a:r>
              <a:rPr lang="ja-JP" b="1">
                <a:solidFill>
                  <a:schemeClr val="bg1"/>
                </a:solidFill>
                <a:latin typeface="Meiryo"/>
                <a:ea typeface="Meiryo"/>
                <a:cs typeface="+mn-lt"/>
              </a:rPr>
              <a:t>６　</a:t>
            </a:r>
            <a:r>
              <a:rPr lang="ja-JP" altLang="en-US" b="1">
                <a:solidFill>
                  <a:schemeClr val="bg1"/>
                </a:solidFill>
                <a:latin typeface="Meiryo"/>
                <a:ea typeface="Meiryo"/>
                <a:cs typeface="+mn-lt"/>
              </a:rPr>
              <a:t>個人情報の適切な取扱い及びプライバシーへの考え方</a:t>
            </a:r>
          </a:p>
        </p:txBody>
      </p:sp>
      <p:sp>
        <p:nvSpPr>
          <p:cNvPr id="1170" name="テキスト ボックス 1"/>
          <p:cNvSpPr txBox="1"/>
          <p:nvPr/>
        </p:nvSpPr>
        <p:spPr>
          <a:xfrm>
            <a:off x="254977" y="592015"/>
            <a:ext cx="8699986" cy="15927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ja-JP" sz="1200">
                <a:solidFill>
                  <a:srgbClr val="FF0000"/>
                </a:solidFill>
                <a:latin typeface="Meiryo"/>
                <a:ea typeface="Meiryo"/>
                <a:cs typeface="+mn-lt"/>
              </a:rPr>
              <a:t>先端的サービスの実施</a:t>
            </a:r>
            <a:r>
              <a:rPr lang="ja-JP" altLang="en-US" sz="1200">
                <a:solidFill>
                  <a:srgbClr val="FF0000"/>
                </a:solidFill>
                <a:latin typeface="Meiryo"/>
                <a:ea typeface="Meiryo"/>
                <a:cs typeface="+mn-lt"/>
              </a:rPr>
              <a:t>に当たり、地方公共団体及び関係事業者による住民等の個人情報の適切な取扱いの確保のための具体的な取組みについて記載してください。</a:t>
            </a:r>
            <a:endParaRPr lang="ja-JP" altLang="en-US" dirty="0">
              <a:solidFill>
                <a:srgbClr val="FF0000"/>
              </a:solidFill>
              <a:latin typeface="Meiryo"/>
              <a:ea typeface="Meiryo"/>
            </a:endParaRPr>
          </a:p>
          <a:p>
            <a:r>
              <a:rPr lang="ja-JP" altLang="en-US" sz="1050">
                <a:solidFill>
                  <a:srgbClr val="FF0000"/>
                </a:solidFill>
                <a:latin typeface="Meiryo"/>
                <a:ea typeface="Meiryo"/>
                <a:cs typeface="+mn-lt"/>
              </a:rPr>
              <a:t>（例）</a:t>
            </a:r>
          </a:p>
          <a:p>
            <a:r>
              <a:rPr lang="ja-JP" altLang="en-US" sz="1050">
                <a:solidFill>
                  <a:srgbClr val="FF0000"/>
                </a:solidFill>
                <a:latin typeface="Meiryo"/>
                <a:ea typeface="Meiryo"/>
                <a:cs typeface="+mn-lt"/>
              </a:rPr>
              <a:t>・個人情報、個人関連情報等の取扱いに関するルールの策定、公表（個人情報、個人関連情報等の取扱いに係る本人同意の取得等） </a:t>
            </a:r>
            <a:endParaRPr lang="ja-JP" altLang="en-US" sz="1050">
              <a:solidFill>
                <a:srgbClr val="FF0000"/>
              </a:solidFill>
              <a:latin typeface="Meiryo"/>
              <a:ea typeface="Meiryo"/>
            </a:endParaRPr>
          </a:p>
          <a:p>
            <a:r>
              <a:rPr lang="ja-JP" altLang="en-US" sz="1050">
                <a:solidFill>
                  <a:srgbClr val="FF0000"/>
                </a:solidFill>
                <a:latin typeface="Meiryo"/>
                <a:ea typeface="Meiryo"/>
                <a:cs typeface="+mn-lt"/>
              </a:rPr>
              <a:t>・プライバシー影響評価（</a:t>
            </a:r>
            <a:r>
              <a:rPr lang="en-US" altLang="ja-JP" sz="1050" dirty="0">
                <a:solidFill>
                  <a:srgbClr val="FF0000"/>
                </a:solidFill>
                <a:latin typeface="Meiryo"/>
                <a:ea typeface="+mn-lt"/>
                <a:cs typeface="+mn-lt"/>
              </a:rPr>
              <a:t>PIA</a:t>
            </a:r>
            <a:r>
              <a:rPr lang="ja-JP" altLang="en-US" sz="1050">
                <a:solidFill>
                  <a:srgbClr val="FF0000"/>
                </a:solidFill>
                <a:latin typeface="Meiryo"/>
                <a:ea typeface="Meiryo"/>
                <a:cs typeface="+mn-lt"/>
              </a:rPr>
              <a:t>）の実施 </a:t>
            </a:r>
            <a:endParaRPr lang="ja-JP" altLang="en-US" sz="1050">
              <a:solidFill>
                <a:srgbClr val="FF0000"/>
              </a:solidFill>
              <a:latin typeface="Meiryo"/>
              <a:ea typeface="Meiryo"/>
            </a:endParaRPr>
          </a:p>
          <a:p>
            <a:r>
              <a:rPr lang="ja-JP" altLang="en-US" sz="1050">
                <a:solidFill>
                  <a:srgbClr val="FF0000"/>
                </a:solidFill>
                <a:latin typeface="Meiryo"/>
                <a:ea typeface="Meiryo"/>
                <a:cs typeface="+mn-lt"/>
              </a:rPr>
              <a:t>・住民等に</a:t>
            </a:r>
            <a:r>
              <a:rPr lang="ja-JP" sz="1050">
                <a:solidFill>
                  <a:srgbClr val="FF0000"/>
                </a:solidFill>
                <a:latin typeface="Meiryo"/>
                <a:ea typeface="Meiryo"/>
                <a:cs typeface="+mn-lt"/>
              </a:rPr>
              <a:t>対</a:t>
            </a:r>
            <a:r>
              <a:rPr lang="ja-JP" altLang="en-US" sz="1050">
                <a:solidFill>
                  <a:srgbClr val="FF0000"/>
                </a:solidFill>
                <a:latin typeface="Meiryo"/>
                <a:ea typeface="Meiryo"/>
                <a:cs typeface="+mn-lt"/>
              </a:rPr>
              <a:t>する</a:t>
            </a:r>
            <a:r>
              <a:rPr lang="ja-JP" sz="1050">
                <a:solidFill>
                  <a:srgbClr val="FF0000"/>
                </a:solidFill>
                <a:latin typeface="Meiryo"/>
                <a:ea typeface="Meiryo"/>
                <a:cs typeface="+mn-lt"/>
              </a:rPr>
              <a:t>、</a:t>
            </a:r>
            <a:r>
              <a:rPr lang="ja-JP" altLang="en-US" sz="1050">
                <a:solidFill>
                  <a:srgbClr val="FF0000"/>
                </a:solidFill>
                <a:latin typeface="Meiryo"/>
                <a:ea typeface="Meiryo"/>
                <a:cs typeface="+mn-lt"/>
              </a:rPr>
              <a:t>個人情報</a:t>
            </a:r>
            <a:r>
              <a:rPr lang="ja-JP" sz="1050">
                <a:solidFill>
                  <a:srgbClr val="FF0000"/>
                </a:solidFill>
                <a:latin typeface="Meiryo"/>
                <a:ea typeface="Meiryo"/>
                <a:cs typeface="+mn-lt"/>
              </a:rPr>
              <a:t>、</a:t>
            </a:r>
            <a:r>
              <a:rPr lang="ja-JP" altLang="en-US" sz="1050">
                <a:solidFill>
                  <a:srgbClr val="FF0000"/>
                </a:solidFill>
                <a:latin typeface="Meiryo"/>
                <a:ea typeface="Meiryo"/>
                <a:cs typeface="+mn-lt"/>
              </a:rPr>
              <a:t>個人関連情報等の取扱いに関する説明 </a:t>
            </a:r>
            <a:endParaRPr lang="ja-JP" altLang="en-US" sz="1050">
              <a:solidFill>
                <a:srgbClr val="FF0000"/>
              </a:solidFill>
              <a:latin typeface="Meiryo"/>
              <a:ea typeface="Meiryo"/>
            </a:endParaRPr>
          </a:p>
          <a:p>
            <a:r>
              <a:rPr lang="ja-JP" altLang="en-US" sz="1050">
                <a:solidFill>
                  <a:srgbClr val="FF0000"/>
                </a:solidFill>
                <a:latin typeface="Meiryo"/>
                <a:ea typeface="Meiryo"/>
                <a:cs typeface="+mn-lt"/>
              </a:rPr>
              <a:t>・協議会等</a:t>
            </a:r>
            <a:r>
              <a:rPr lang="ja-JP" sz="1050">
                <a:solidFill>
                  <a:srgbClr val="FF0000"/>
                </a:solidFill>
                <a:latin typeface="Meiryo"/>
                <a:ea typeface="Meiryo"/>
                <a:cs typeface="+mn-lt"/>
              </a:rPr>
              <a:t>、</a:t>
            </a:r>
            <a:r>
              <a:rPr lang="ja-JP" altLang="en-US" sz="1050">
                <a:solidFill>
                  <a:srgbClr val="FF0000"/>
                </a:solidFill>
                <a:latin typeface="Meiryo"/>
                <a:ea typeface="Meiryo"/>
                <a:cs typeface="+mn-lt"/>
              </a:rPr>
              <a:t>スーパーシティ全体のデータガバナンスを担当する組織やその役割等 </a:t>
            </a:r>
            <a:endParaRPr lang="ja-JP" altLang="en-US" sz="1050">
              <a:solidFill>
                <a:srgbClr val="FF0000"/>
              </a:solidFill>
              <a:latin typeface="Meiryo"/>
              <a:ea typeface="Meiryo"/>
            </a:endParaRPr>
          </a:p>
          <a:p>
            <a:r>
              <a:rPr lang="ja-JP" altLang="en-US" sz="1050">
                <a:solidFill>
                  <a:srgbClr val="FF0000"/>
                </a:solidFill>
                <a:latin typeface="Meiryo"/>
                <a:ea typeface="Meiryo"/>
                <a:cs typeface="+mn-lt"/>
              </a:rPr>
              <a:t>・関係事業者</a:t>
            </a:r>
            <a:r>
              <a:rPr lang="ja-JP" sz="1050">
                <a:solidFill>
                  <a:srgbClr val="FF0000"/>
                </a:solidFill>
                <a:latin typeface="Meiryo"/>
                <a:ea typeface="Meiryo"/>
                <a:cs typeface="+mn-lt"/>
              </a:rPr>
              <a:t>、</a:t>
            </a:r>
            <a:r>
              <a:rPr lang="ja-JP" altLang="en-US" sz="1050">
                <a:solidFill>
                  <a:srgbClr val="FF0000"/>
                </a:solidFill>
                <a:latin typeface="Meiryo"/>
                <a:ea typeface="Meiryo"/>
                <a:cs typeface="+mn-lt"/>
              </a:rPr>
              <a:t>職員等の研修の実施 </a:t>
            </a:r>
            <a:endParaRPr lang="ja-JP" altLang="en-US" sz="1050">
              <a:solidFill>
                <a:srgbClr val="FF0000"/>
              </a:solidFill>
              <a:latin typeface="Meiryo"/>
              <a:ea typeface="Meiryo"/>
            </a:endParaRPr>
          </a:p>
          <a:p>
            <a:endParaRPr lang="ja-JP" altLang="en-US" sz="1050" dirty="0">
              <a:solidFill>
                <a:srgbClr val="FF0000"/>
              </a:solidFill>
              <a:latin typeface="Meiryo"/>
              <a:ea typeface="Meiryo"/>
              <a:cs typeface="+mn-lt"/>
            </a:endParaRPr>
          </a:p>
        </p:txBody>
      </p:sp>
      <p:sp>
        <p:nvSpPr>
          <p:cNvPr id="1171" name="四角形 91"/>
          <p:cNvSpPr/>
          <p:nvPr/>
        </p:nvSpPr>
        <p:spPr>
          <a:xfrm>
            <a:off x="7454579" y="61776"/>
            <a:ext cx="1570344" cy="421974"/>
          </a:xfrm>
          <a:prstGeom prst="rect">
            <a:avLst/>
          </a:prstGeom>
          <a:noFill/>
          <a:ln w="12700" cap="flat" cmpd="sng" algn="ctr">
            <a:solidFill>
              <a:schemeClr val="bg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r>
              <a:rPr lang="ja-JP" altLang="en-US" b="1"/>
              <a:t>必須</a:t>
            </a:r>
            <a:r>
              <a:rPr lang="ja-JP" altLang="en-US" sz="1200" b="1"/>
              <a:t>提案項目</a:t>
            </a:r>
            <a:endParaRPr lang="ja-JP" altLang="en-US" b="1"/>
          </a:p>
        </p:txBody>
      </p:sp>
    </p:spTree>
    <p:extLst>
      <p:ext uri="{BB962C8B-B14F-4D97-AF65-F5344CB8AC3E}">
        <p14:creationId xmlns:p14="http://schemas.microsoft.com/office/powerpoint/2010/main" val="41443075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 name="正方形/長方形 472"/>
          <p:cNvSpPr/>
          <p:nvPr/>
        </p:nvSpPr>
        <p:spPr>
          <a:xfrm>
            <a:off x="0" y="-6866"/>
            <a:ext cx="9144000" cy="525002"/>
          </a:xfrm>
          <a:prstGeom prst="rect">
            <a:avLst/>
          </a:prstGeom>
          <a:solidFill>
            <a:schemeClr val="tx2">
              <a:lumMod val="50000"/>
            </a:schemeClr>
          </a:solidFill>
          <a:ln w="12700" cap="flat" cmpd="sng" algn="ctr">
            <a:solidFill>
              <a:schemeClr val="tx2"/>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kumimoji="1" lang="ja-JP" altLang="en-US" sz="3600">
              <a:solidFill>
                <a:schemeClr val="bg1"/>
              </a:solidFill>
              <a:latin typeface="Meiryo UI"/>
              <a:ea typeface="Meiryo UI"/>
            </a:endParaRPr>
          </a:p>
        </p:txBody>
      </p:sp>
      <p:sp>
        <p:nvSpPr>
          <p:cNvPr id="1178" name="正方形/長方形 755"/>
          <p:cNvSpPr/>
          <p:nvPr/>
        </p:nvSpPr>
        <p:spPr>
          <a:xfrm>
            <a:off x="97522" y="123132"/>
            <a:ext cx="7649906" cy="345579"/>
          </a:xfrm>
          <a:prstGeom prst="rect">
            <a:avLst/>
          </a:prstGeom>
        </p:spPr>
        <p:txBody>
          <a:bodyPr wrap="square" lIns="68580" tIns="34290" rIns="68580" bIns="34290" anchor="t">
            <a:spAutoFit/>
          </a:bodyPr>
          <a:lstStyle/>
          <a:p>
            <a:pPr>
              <a:defRPr/>
            </a:pPr>
            <a:r>
              <a:rPr lang="ja-JP" altLang="en-US" b="1">
                <a:solidFill>
                  <a:schemeClr val="bg1"/>
                </a:solidFill>
                <a:latin typeface="Meiryo"/>
                <a:ea typeface="Meiryo"/>
                <a:cs typeface="+mn-lt"/>
              </a:rPr>
              <a:t>７　</a:t>
            </a:r>
            <a:r>
              <a:rPr lang="ja-JP" b="1">
                <a:solidFill>
                  <a:schemeClr val="bg1"/>
                </a:solidFill>
                <a:latin typeface="Meiryo"/>
                <a:ea typeface="Meiryo"/>
                <a:cs typeface="+mn-lt"/>
              </a:rPr>
              <a:t>市民が享受できるメリット及び想定される懸念点、デメリット</a:t>
            </a:r>
            <a:endParaRPr lang="ja-JP" b="1">
              <a:solidFill>
                <a:schemeClr val="bg1"/>
              </a:solidFill>
              <a:latin typeface="Meiryo"/>
              <a:ea typeface="Meiryo"/>
            </a:endParaRPr>
          </a:p>
        </p:txBody>
      </p:sp>
      <p:sp>
        <p:nvSpPr>
          <p:cNvPr id="1179" name="テキスト ボックス 1"/>
          <p:cNvSpPr txBox="1"/>
          <p:nvPr/>
        </p:nvSpPr>
        <p:spPr>
          <a:xfrm>
            <a:off x="254977" y="592015"/>
            <a:ext cx="8699986"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Bef>
                <a:spcPct val="20000"/>
              </a:spcBef>
            </a:pPr>
            <a:r>
              <a:rPr lang="ja-JP" sz="1200">
                <a:solidFill>
                  <a:srgbClr val="FF0000"/>
                </a:solidFill>
                <a:latin typeface="Meiryo"/>
                <a:ea typeface="Meiryo"/>
                <a:cs typeface="+mn-lt"/>
              </a:rPr>
              <a:t>貴社が実施する「先端的サービス」を実施することによる、</a:t>
            </a:r>
            <a:r>
              <a:rPr lang="ja-JP" altLang="en-US" sz="1200">
                <a:solidFill>
                  <a:srgbClr val="FF0000"/>
                </a:solidFill>
                <a:latin typeface="Meiryo"/>
                <a:ea typeface="Meiryo"/>
                <a:cs typeface="+mn-lt"/>
              </a:rPr>
              <a:t>鎌倉市</a:t>
            </a:r>
            <a:r>
              <a:rPr lang="ja-JP" sz="1200">
                <a:solidFill>
                  <a:srgbClr val="FF0000"/>
                </a:solidFill>
                <a:latin typeface="Meiryo"/>
                <a:ea typeface="Meiryo"/>
                <a:cs typeface="+mn-lt"/>
              </a:rPr>
              <a:t>民にとってのメリット</a:t>
            </a:r>
            <a:r>
              <a:rPr lang="ja-JP" altLang="en-US" sz="1200">
                <a:solidFill>
                  <a:srgbClr val="FF0000"/>
                </a:solidFill>
                <a:latin typeface="Meiryo"/>
                <a:ea typeface="Meiryo"/>
                <a:cs typeface="+mn-lt"/>
              </a:rPr>
              <a:t>及び想定される懸念点、デメリット</a:t>
            </a:r>
            <a:r>
              <a:rPr lang="ja-JP" sz="1200">
                <a:solidFill>
                  <a:srgbClr val="FF0000"/>
                </a:solidFill>
                <a:latin typeface="Meiryo"/>
                <a:ea typeface="Meiryo"/>
                <a:cs typeface="+mn-lt"/>
              </a:rPr>
              <a:t>について記載してください。</a:t>
            </a:r>
            <a:r>
              <a:rPr lang="ja-JP" altLang="en-US" sz="1200">
                <a:solidFill>
                  <a:srgbClr val="FF0000"/>
                </a:solidFill>
                <a:latin typeface="Meiryo"/>
                <a:ea typeface="Meiryo"/>
                <a:cs typeface="+mn-lt"/>
              </a:rPr>
              <a:t>懸念点やデメリット</a:t>
            </a:r>
            <a:r>
              <a:rPr lang="ja-JP" sz="1200">
                <a:solidFill>
                  <a:srgbClr val="FF0000"/>
                </a:solidFill>
                <a:latin typeface="Meiryo"/>
                <a:ea typeface="Meiryo"/>
                <a:cs typeface="+mn-lt"/>
              </a:rPr>
              <a:t>がある場合、</a:t>
            </a:r>
            <a:r>
              <a:rPr lang="ja-JP" altLang="en-US" sz="1200">
                <a:solidFill>
                  <a:srgbClr val="FF0000"/>
                </a:solidFill>
                <a:latin typeface="Meiryo"/>
                <a:ea typeface="Meiryo"/>
                <a:cs typeface="+mn-lt"/>
              </a:rPr>
              <a:t>そ</a:t>
            </a:r>
            <a:r>
              <a:rPr lang="ja-JP" sz="1200">
                <a:solidFill>
                  <a:srgbClr val="FF0000"/>
                </a:solidFill>
                <a:latin typeface="Meiryo"/>
                <a:ea typeface="Meiryo"/>
                <a:cs typeface="+mn-lt"/>
              </a:rPr>
              <a:t>れに</a:t>
            </a:r>
            <a:r>
              <a:rPr lang="ja-JP" altLang="en-US" sz="1200">
                <a:solidFill>
                  <a:srgbClr val="FF0000"/>
                </a:solidFill>
                <a:latin typeface="Meiryo"/>
                <a:ea typeface="Meiryo"/>
                <a:cs typeface="+mn-lt"/>
              </a:rPr>
              <a:t>対す</a:t>
            </a:r>
            <a:r>
              <a:rPr lang="ja-JP" sz="1200">
                <a:solidFill>
                  <a:srgbClr val="FF0000"/>
                </a:solidFill>
                <a:latin typeface="Meiryo"/>
                <a:ea typeface="Meiryo"/>
                <a:cs typeface="+mn-lt"/>
              </a:rPr>
              <a:t>る</a:t>
            </a:r>
            <a:r>
              <a:rPr lang="ja-JP" altLang="en-US" sz="1200">
                <a:solidFill>
                  <a:srgbClr val="FF0000"/>
                </a:solidFill>
                <a:latin typeface="Meiryo"/>
                <a:ea typeface="Meiryo"/>
                <a:cs typeface="+mn-lt"/>
              </a:rPr>
              <a:t>対応策もご記載ください。</a:t>
            </a:r>
            <a:endParaRPr lang="ja-JP" sz="1200">
              <a:solidFill>
                <a:srgbClr val="FF0000"/>
              </a:solidFill>
              <a:latin typeface="Meiryo"/>
              <a:ea typeface="Meiryo"/>
            </a:endParaRPr>
          </a:p>
        </p:txBody>
      </p:sp>
      <p:sp>
        <p:nvSpPr>
          <p:cNvPr id="1180" name="四角形 92"/>
          <p:cNvSpPr/>
          <p:nvPr/>
        </p:nvSpPr>
        <p:spPr>
          <a:xfrm>
            <a:off x="7454579" y="61776"/>
            <a:ext cx="1570344" cy="421974"/>
          </a:xfrm>
          <a:prstGeom prst="rect">
            <a:avLst/>
          </a:prstGeom>
          <a:noFill/>
          <a:ln w="12700" cap="flat" cmpd="sng" algn="ctr">
            <a:solidFill>
              <a:schemeClr val="bg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r>
              <a:rPr lang="ja-JP" altLang="en-US" b="1"/>
              <a:t>必須</a:t>
            </a:r>
            <a:r>
              <a:rPr lang="ja-JP" altLang="en-US" sz="1200" b="1"/>
              <a:t>提案項目</a:t>
            </a:r>
            <a:endParaRPr lang="ja-JP" altLang="en-US" b="1"/>
          </a:p>
        </p:txBody>
      </p:sp>
    </p:spTree>
    <p:extLst>
      <p:ext uri="{BB962C8B-B14F-4D97-AF65-F5344CB8AC3E}">
        <p14:creationId xmlns:p14="http://schemas.microsoft.com/office/powerpoint/2010/main" val="21878653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6" name="正方形/長方形 472"/>
          <p:cNvSpPr/>
          <p:nvPr/>
        </p:nvSpPr>
        <p:spPr>
          <a:xfrm>
            <a:off x="0" y="-6866"/>
            <a:ext cx="9144000" cy="525002"/>
          </a:xfrm>
          <a:prstGeom prst="rect">
            <a:avLst/>
          </a:prstGeom>
          <a:solidFill>
            <a:schemeClr val="tx2">
              <a:lumMod val="50000"/>
            </a:schemeClr>
          </a:solidFill>
          <a:ln w="12700" cap="flat" cmpd="sng" algn="ctr">
            <a:solidFill>
              <a:schemeClr val="tx2"/>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kumimoji="1" lang="ja-JP" altLang="en-US" sz="3600">
              <a:solidFill>
                <a:schemeClr val="bg1"/>
              </a:solidFill>
              <a:latin typeface="Meiryo UI"/>
              <a:ea typeface="Meiryo UI"/>
            </a:endParaRPr>
          </a:p>
        </p:txBody>
      </p:sp>
      <p:sp>
        <p:nvSpPr>
          <p:cNvPr id="1187" name="正方形/長方形 755"/>
          <p:cNvSpPr/>
          <p:nvPr/>
        </p:nvSpPr>
        <p:spPr>
          <a:xfrm>
            <a:off x="97522" y="123132"/>
            <a:ext cx="7649906" cy="346249"/>
          </a:xfrm>
          <a:prstGeom prst="rect">
            <a:avLst/>
          </a:prstGeom>
        </p:spPr>
        <p:txBody>
          <a:bodyPr wrap="square" lIns="68580" tIns="34290" rIns="68580" bIns="34290" anchor="t">
            <a:spAutoFit/>
          </a:bodyPr>
          <a:lstStyle/>
          <a:p>
            <a:pPr>
              <a:defRPr/>
            </a:pPr>
            <a:r>
              <a:rPr lang="ja-JP" altLang="en-US" b="1">
                <a:solidFill>
                  <a:schemeClr val="bg1"/>
                </a:solidFill>
                <a:latin typeface="Meiryo"/>
                <a:ea typeface="Meiryo"/>
                <a:cs typeface="+mn-lt"/>
              </a:rPr>
              <a:t>８　</a:t>
            </a:r>
            <a:r>
              <a:rPr lang="ja-JP" b="1">
                <a:solidFill>
                  <a:schemeClr val="bg1"/>
                </a:solidFill>
                <a:latin typeface="Meiryo"/>
                <a:ea typeface="Meiryo"/>
                <a:cs typeface="+mn-lt"/>
              </a:rPr>
              <a:t>事業実施に必要となる規制・制度改革の内容</a:t>
            </a:r>
          </a:p>
        </p:txBody>
      </p:sp>
      <p:sp>
        <p:nvSpPr>
          <p:cNvPr id="1188" name="テキスト ボックス 1"/>
          <p:cNvSpPr txBox="1"/>
          <p:nvPr/>
        </p:nvSpPr>
        <p:spPr>
          <a:xfrm>
            <a:off x="254977" y="592015"/>
            <a:ext cx="8699986"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ja-JP" altLang="en-US" sz="1200">
                <a:solidFill>
                  <a:srgbClr val="FF0000"/>
                </a:solidFill>
                <a:latin typeface="Meiryo"/>
                <a:ea typeface="Meiryo"/>
              </a:rPr>
              <a:t>貴社が実施する「先端的サービス」</a:t>
            </a:r>
            <a:r>
              <a:rPr lang="ja-JP" altLang="en-US" sz="1200">
                <a:solidFill>
                  <a:srgbClr val="FF0000"/>
                </a:solidFill>
                <a:latin typeface="Meiryo"/>
                <a:ea typeface="Meiryo"/>
                <a:cs typeface="+mn-lt"/>
              </a:rPr>
              <a:t>に関連する規制・制度改革事項（新たな規制改革の提案、既存の国家戦略特区の特例措置の活用）があれば、記載してください。</a:t>
            </a:r>
            <a:endParaRPr lang="ja-JP" sz="1200">
              <a:solidFill>
                <a:srgbClr val="FF0000"/>
              </a:solidFill>
              <a:latin typeface="Meiryo"/>
              <a:ea typeface="Meiryo"/>
              <a:cs typeface="+mn-lt"/>
            </a:endParaRPr>
          </a:p>
        </p:txBody>
      </p:sp>
      <p:sp>
        <p:nvSpPr>
          <p:cNvPr id="1189" name="四角形 93"/>
          <p:cNvSpPr/>
          <p:nvPr/>
        </p:nvSpPr>
        <p:spPr>
          <a:xfrm>
            <a:off x="7454579" y="61776"/>
            <a:ext cx="1570344" cy="421974"/>
          </a:xfrm>
          <a:prstGeom prst="rect">
            <a:avLst/>
          </a:prstGeom>
          <a:noFill/>
          <a:ln w="12700" cap="flat" cmpd="sng" algn="ctr">
            <a:solidFill>
              <a:schemeClr val="bg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r>
              <a:rPr lang="ja-JP" altLang="en-US" b="1"/>
              <a:t>任意</a:t>
            </a:r>
            <a:r>
              <a:rPr lang="ja-JP" altLang="en-US" sz="1200" b="1"/>
              <a:t>提案項目</a:t>
            </a:r>
            <a:endParaRPr lang="ja-JP" altLang="en-US" b="1"/>
          </a:p>
        </p:txBody>
      </p:sp>
    </p:spTree>
    <p:extLst>
      <p:ext uri="{BB962C8B-B14F-4D97-AF65-F5344CB8AC3E}">
        <p14:creationId xmlns:p14="http://schemas.microsoft.com/office/powerpoint/2010/main" val="2177784259"/>
      </p:ext>
    </p:extLst>
  </p:cSld>
  <p:clrMapOvr>
    <a:masterClrMapping/>
  </p:clrMapOvr>
</p:sld>
</file>

<file path=ppt/theme/theme1.xml><?xml version="1.0" encoding="utf-8"?>
<a:theme xmlns:a="http://schemas.openxmlformats.org/drawingml/2006/main" name="標準">
  <a:themeElements>
    <a:clrScheme name="標準">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標準">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標準">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2.xml><?xml version="1.0" encoding="utf-8"?>
<a:theme xmlns:a="http://schemas.openxmlformats.org/drawingml/2006/main" name="標準">
  <a:themeElements>
    <a:clrScheme name="標準">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標準">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標準">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3.xml><?xml version="1.0" encoding="utf-8"?>
<a:theme xmlns:a="http://schemas.openxmlformats.org/drawingml/2006/main" name="標準">
  <a:themeElements>
    <a:clrScheme name="標準">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標準">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標準">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635</Words>
  <Application>Microsoft Office PowerPoint</Application>
  <PresentationFormat>画面に合わせる (16:9)</PresentationFormat>
  <Paragraphs>65</Paragraphs>
  <Slides>13</Slides>
  <Notes>13</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13</vt:i4>
      </vt:variant>
    </vt:vector>
  </HeadingPairs>
  <TitlesOfParts>
    <vt:vector size="19" baseType="lpstr">
      <vt:lpstr>Meiryo UI</vt:lpstr>
      <vt:lpstr>Meiryo</vt:lpstr>
      <vt:lpstr>游ゴシック</vt:lpstr>
      <vt:lpstr>游ゴシック Light</vt:lpstr>
      <vt:lpstr>Arial</vt:lpstr>
      <vt:lpstr>標準</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ModifiedBy>MSPC146</cp:lastModifiedBy>
  <cp:revision>5</cp:revision>
  <dcterms:created xsi:type="dcterms:W3CDTF">2021-01-21T06:30:28Z</dcterms:created>
  <dcterms:modified xsi:type="dcterms:W3CDTF">2021-01-28T09:57:13Z</dcterms:modified>
</cp:coreProperties>
</file>